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9" r:id="rId3"/>
    <p:sldId id="264" r:id="rId4"/>
    <p:sldId id="266" r:id="rId5"/>
    <p:sldId id="265" r:id="rId6"/>
    <p:sldId id="267" r:id="rId7"/>
    <p:sldId id="258" r:id="rId8"/>
    <p:sldId id="263" r:id="rId9"/>
    <p:sldId id="257" r:id="rId10"/>
    <p:sldId id="268" r:id="rId11"/>
    <p:sldId id="261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CA7698-3B12-4DED-81A2-2C9CBE8DAA72}" v="648" dt="2024-10-03T22:59:45.388"/>
    <p1510:client id="{61CDF111-B42B-9F06-BCE4-6CADA9853890}" v="9" dt="2024-10-04T18:47:29.397"/>
    <p1510:client id="{6F609E8D-0A7A-D7CE-668A-6E6B6C389586}" v="106" dt="2024-10-03T22:53:15.123"/>
    <p1510:client id="{C2ABAD0F-A33C-434D-9DBF-D6F7409A6509}" v="5" dt="2024-10-04T18:51:56.1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nna Truitt" userId="S::truittj3@mymail.nku.edu::7b9cc5d0-08a8-4a73-ab96-3a3c03d98e00" providerId="AD" clId="Web-{61CDF111-B42B-9F06-BCE4-6CADA9853890}"/>
    <pc:docChg chg="modSld">
      <pc:chgData name="Julianna Truitt" userId="S::truittj3@mymail.nku.edu::7b9cc5d0-08a8-4a73-ab96-3a3c03d98e00" providerId="AD" clId="Web-{61CDF111-B42B-9F06-BCE4-6CADA9853890}" dt="2024-10-04T18:47:29.397" v="7" actId="1076"/>
      <pc:docMkLst>
        <pc:docMk/>
      </pc:docMkLst>
      <pc:sldChg chg="addSp delSp modSp delAnim">
        <pc:chgData name="Julianna Truitt" userId="S::truittj3@mymail.nku.edu::7b9cc5d0-08a8-4a73-ab96-3a3c03d98e00" providerId="AD" clId="Web-{61CDF111-B42B-9F06-BCE4-6CADA9853890}" dt="2024-10-04T18:47:29.397" v="7" actId="1076"/>
        <pc:sldMkLst>
          <pc:docMk/>
          <pc:sldMk cId="1732400773" sldId="261"/>
        </pc:sldMkLst>
        <pc:picChg chg="add mod">
          <ac:chgData name="Julianna Truitt" userId="S::truittj3@mymail.nku.edu::7b9cc5d0-08a8-4a73-ab96-3a3c03d98e00" providerId="AD" clId="Web-{61CDF111-B42B-9F06-BCE4-6CADA9853890}" dt="2024-10-04T18:47:29.397" v="7" actId="1076"/>
          <ac:picMkLst>
            <pc:docMk/>
            <pc:sldMk cId="1732400773" sldId="261"/>
            <ac:picMk id="2" creationId="{C36F445E-AED3-8C46-7C32-D449439A3EFF}"/>
          </ac:picMkLst>
        </pc:picChg>
        <pc:picChg chg="del">
          <ac:chgData name="Julianna Truitt" userId="S::truittj3@mymail.nku.edu::7b9cc5d0-08a8-4a73-ab96-3a3c03d98e00" providerId="AD" clId="Web-{61CDF111-B42B-9F06-BCE4-6CADA9853890}" dt="2024-10-04T18:46:34.990" v="2"/>
          <ac:picMkLst>
            <pc:docMk/>
            <pc:sldMk cId="1732400773" sldId="261"/>
            <ac:picMk id="3" creationId="{EF719DC4-EC19-5757-8FDA-FBC08E373846}"/>
          </ac:picMkLst>
        </pc:picChg>
        <pc:picChg chg="del">
          <ac:chgData name="Julianna Truitt" userId="S::truittj3@mymail.nku.edu::7b9cc5d0-08a8-4a73-ab96-3a3c03d98e00" providerId="AD" clId="Web-{61CDF111-B42B-9F06-BCE4-6CADA9853890}" dt="2024-10-04T18:46:30.474" v="0"/>
          <ac:picMkLst>
            <pc:docMk/>
            <pc:sldMk cId="1732400773" sldId="261"/>
            <ac:picMk id="4" creationId="{75E7CE48-7EE1-F38E-17A1-A19B9C250757}"/>
          </ac:picMkLst>
        </pc:picChg>
        <pc:picChg chg="del">
          <ac:chgData name="Julianna Truitt" userId="S::truittj3@mymail.nku.edu::7b9cc5d0-08a8-4a73-ab96-3a3c03d98e00" providerId="AD" clId="Web-{61CDF111-B42B-9F06-BCE4-6CADA9853890}" dt="2024-10-04T18:46:33.162" v="1"/>
          <ac:picMkLst>
            <pc:docMk/>
            <pc:sldMk cId="1732400773" sldId="261"/>
            <ac:picMk id="21" creationId="{927CF2B9-802A-5F0F-3453-D7BFC071D879}"/>
          </ac:picMkLst>
        </pc:picChg>
      </pc:sldChg>
    </pc:docChg>
  </pc:docChgLst>
  <pc:docChgLst>
    <pc:chgData name="Amaya Bryant" userId="S::bryanta21@mymail.nku.edu::a962b319-3727-4a6c-afb1-ecbd32b2a166" providerId="AD" clId="Web-{6F609E8D-0A7A-D7CE-668A-6E6B6C389586}"/>
    <pc:docChg chg="addSld delSld modSld">
      <pc:chgData name="Amaya Bryant" userId="S::bryanta21@mymail.nku.edu::a962b319-3727-4a6c-afb1-ecbd32b2a166" providerId="AD" clId="Web-{6F609E8D-0A7A-D7CE-668A-6E6B6C389586}" dt="2024-10-03T22:53:15.123" v="249"/>
      <pc:docMkLst>
        <pc:docMk/>
      </pc:docMkLst>
      <pc:sldChg chg="addSp delSp modSp mod setBg setClrOvrMap">
        <pc:chgData name="Amaya Bryant" userId="S::bryanta21@mymail.nku.edu::a962b319-3727-4a6c-afb1-ecbd32b2a166" providerId="AD" clId="Web-{6F609E8D-0A7A-D7CE-668A-6E6B6C389586}" dt="2024-10-03T21:32:04.246" v="35"/>
        <pc:sldMkLst>
          <pc:docMk/>
          <pc:sldMk cId="109857222" sldId="256"/>
        </pc:sldMkLst>
        <pc:spChg chg="mod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8" creationId="{1A3C89F8-0D2F-47FF-B903-151248265F47}"/>
          </ac:spMkLst>
        </pc:spChg>
        <pc:spChg chg="add del">
          <ac:chgData name="Amaya Bryant" userId="S::bryanta21@mymail.nku.edu::a962b319-3727-4a6c-afb1-ecbd32b2a166" providerId="AD" clId="Web-{6F609E8D-0A7A-D7CE-668A-6E6B6C389586}" dt="2024-10-03T21:31:38.307" v="28"/>
          <ac:spMkLst>
            <pc:docMk/>
            <pc:sldMk cId="109857222" sldId="256"/>
            <ac:spMk id="9" creationId="{C1DD1A8A-57D5-4A81-AD04-532B043C5611}"/>
          </ac:spMkLst>
        </pc:spChg>
        <pc:spChg chg="add del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10" creationId="{C5CB530E-515E-412C-9DF1-5F8FFBD6F383}"/>
          </ac:spMkLst>
        </pc:spChg>
        <pc:spChg chg="add del">
          <ac:chgData name="Amaya Bryant" userId="S::bryanta21@mymail.nku.edu::a962b319-3727-4a6c-afb1-ecbd32b2a166" providerId="AD" clId="Web-{6F609E8D-0A7A-D7CE-668A-6E6B6C389586}" dt="2024-10-03T21:31:38.307" v="28"/>
          <ac:spMkLst>
            <pc:docMk/>
            <pc:sldMk cId="109857222" sldId="256"/>
            <ac:spMk id="11" creationId="{007891EC-4501-44ED-A8C8-B11B6DB767AB}"/>
          </ac:spMkLst>
        </pc:spChg>
        <pc:spChg chg="add del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12" creationId="{712D4376-A578-4FF1-94FC-245E7A6A489F}"/>
          </ac:spMkLst>
        </pc:spChg>
        <pc:spChg chg="add del">
          <ac:chgData name="Amaya Bryant" userId="S::bryanta21@mymail.nku.edu::a962b319-3727-4a6c-afb1-ecbd32b2a166" providerId="AD" clId="Web-{6F609E8D-0A7A-D7CE-668A-6E6B6C389586}" dt="2024-10-03T21:31:42.557" v="30"/>
          <ac:spMkLst>
            <pc:docMk/>
            <pc:sldMk cId="109857222" sldId="256"/>
            <ac:spMk id="13" creationId="{71B2258F-86CA-4D4D-8270-BC05FCDEBFB3}"/>
          </ac:spMkLst>
        </pc:spChg>
        <pc:spChg chg="add del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17" creationId="{AEA7509D-F04F-40CB-A0B3-EEF16499CC9F}"/>
          </ac:spMkLst>
        </pc:spChg>
        <pc:spChg chg="add del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18" creationId="{508BEF50-7B1E-49A4-BC19-5F4F1D755E64}"/>
          </ac:spMkLst>
        </pc:spChg>
        <pc:spChg chg="add del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20" creationId="{3FBAD350-5664-4811-A208-657FB882D350}"/>
          </ac:spMkLst>
        </pc:spChg>
        <pc:spChg chg="add del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22" creationId="{C39ADB8F-D187-49D7-BDCF-C1B6DC727068}"/>
          </ac:spMkLst>
        </pc:spChg>
        <pc:spChg chg="add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27" creationId="{934F1179-B481-4F9E-BCA3-AFB972070F83}"/>
          </ac:spMkLst>
        </pc:spChg>
        <pc:spChg chg="add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29" creationId="{827DC2C4-B485-428A-BF4A-472D2967F47F}"/>
          </ac:spMkLst>
        </pc:spChg>
        <pc:spChg chg="add">
          <ac:chgData name="Amaya Bryant" userId="S::bryanta21@mymail.nku.edu::a962b319-3727-4a6c-afb1-ecbd32b2a166" providerId="AD" clId="Web-{6F609E8D-0A7A-D7CE-668A-6E6B6C389586}" dt="2024-10-03T21:32:04.246" v="35"/>
          <ac:spMkLst>
            <pc:docMk/>
            <pc:sldMk cId="109857222" sldId="256"/>
            <ac:spMk id="31" creationId="{EE04B5EB-F158-4507-90DD-BD23620C7CC9}"/>
          </ac:spMkLst>
        </pc:spChg>
        <pc:picChg chg="add del">
          <ac:chgData name="Amaya Bryant" userId="S::bryanta21@mymail.nku.edu::a962b319-3727-4a6c-afb1-ecbd32b2a166" providerId="AD" clId="Web-{6F609E8D-0A7A-D7CE-668A-6E6B6C389586}" dt="2024-10-03T21:31:38.307" v="28"/>
          <ac:picMkLst>
            <pc:docMk/>
            <pc:sldMk cId="109857222" sldId="256"/>
            <ac:picMk id="5" creationId="{B0C76CEF-9D48-CFA5-BD01-4B56ED88C37D}"/>
          </ac:picMkLst>
        </pc:picChg>
        <pc:picChg chg="add del">
          <ac:chgData name="Amaya Bryant" userId="S::bryanta21@mymail.nku.edu::a962b319-3727-4a6c-afb1-ecbd32b2a166" providerId="AD" clId="Web-{6F609E8D-0A7A-D7CE-668A-6E6B6C389586}" dt="2024-10-03T21:31:42.557" v="30"/>
          <ac:picMkLst>
            <pc:docMk/>
            <pc:sldMk cId="109857222" sldId="256"/>
            <ac:picMk id="14" creationId="{32C6FF69-1945-D4B8-269D-E9E7E0032D55}"/>
          </ac:picMkLst>
        </pc:picChg>
        <pc:cxnChg chg="add del">
          <ac:chgData name="Amaya Bryant" userId="S::bryanta21@mymail.nku.edu::a962b319-3727-4a6c-afb1-ecbd32b2a166" providerId="AD" clId="Web-{6F609E8D-0A7A-D7CE-668A-6E6B6C389586}" dt="2024-10-03T21:32:04.246" v="35"/>
          <ac:cxnSpMkLst>
            <pc:docMk/>
            <pc:sldMk cId="109857222" sldId="256"/>
            <ac:cxnSpMk id="16" creationId="{56020367-4FD5-4596-8E10-C5F095CD8DBF}"/>
          </ac:cxnSpMkLst>
        </pc:cxnChg>
      </pc:sldChg>
      <pc:sldChg chg="addSp delSp modSp new mod setBg delAnim">
        <pc:chgData name="Amaya Bryant" userId="S::bryanta21@mymail.nku.edu::a962b319-3727-4a6c-afb1-ecbd32b2a166" providerId="AD" clId="Web-{6F609E8D-0A7A-D7CE-668A-6E6B6C389586}" dt="2024-10-03T22:13:31.526" v="218"/>
        <pc:sldMkLst>
          <pc:docMk/>
          <pc:sldMk cId="3094652022" sldId="257"/>
        </pc:sldMkLst>
        <pc:spChg chg="add del">
          <ac:chgData name="Amaya Bryant" userId="S::bryanta21@mymail.nku.edu::a962b319-3727-4a6c-afb1-ecbd32b2a166" providerId="AD" clId="Web-{6F609E8D-0A7A-D7CE-668A-6E6B6C389586}" dt="2024-10-03T21:31:54.495" v="33"/>
          <ac:spMkLst>
            <pc:docMk/>
            <pc:sldMk cId="3094652022" sldId="257"/>
            <ac:spMk id="7" creationId="{16B067B1-F4E5-4FDF-813D-C9E872E80075}"/>
          </ac:spMkLst>
        </pc:spChg>
        <pc:spChg chg="add">
          <ac:chgData name="Amaya Bryant" userId="S::bryanta21@mymail.nku.edu::a962b319-3727-4a6c-afb1-ecbd32b2a166" providerId="AD" clId="Web-{6F609E8D-0A7A-D7CE-668A-6E6B6C389586}" dt="2024-10-03T21:31:54.495" v="34"/>
          <ac:spMkLst>
            <pc:docMk/>
            <pc:sldMk cId="3094652022" sldId="257"/>
            <ac:spMk id="9" creationId="{83C98ABE-055B-441F-B07E-44F97F083C39}"/>
          </ac:spMkLst>
        </pc:spChg>
        <pc:spChg chg="add">
          <ac:chgData name="Amaya Bryant" userId="S::bryanta21@mymail.nku.edu::a962b319-3727-4a6c-afb1-ecbd32b2a166" providerId="AD" clId="Web-{6F609E8D-0A7A-D7CE-668A-6E6B6C389586}" dt="2024-10-03T21:31:54.495" v="34"/>
          <ac:spMkLst>
            <pc:docMk/>
            <pc:sldMk cId="3094652022" sldId="257"/>
            <ac:spMk id="10" creationId="{F3060C83-F051-4F0E-ABAD-AA0DFC48B218}"/>
          </ac:spMkLst>
        </pc:spChg>
        <pc:spChg chg="add">
          <ac:chgData name="Amaya Bryant" userId="S::bryanta21@mymail.nku.edu::a962b319-3727-4a6c-afb1-ecbd32b2a166" providerId="AD" clId="Web-{6F609E8D-0A7A-D7CE-668A-6E6B6C389586}" dt="2024-10-03T21:31:54.495" v="34"/>
          <ac:spMkLst>
            <pc:docMk/>
            <pc:sldMk cId="3094652022" sldId="257"/>
            <ac:spMk id="11" creationId="{29FDB030-9B49-4CED-8CCD-4D99382388AC}"/>
          </ac:spMkLst>
        </pc:spChg>
        <pc:spChg chg="add">
          <ac:chgData name="Amaya Bryant" userId="S::bryanta21@mymail.nku.edu::a962b319-3727-4a6c-afb1-ecbd32b2a166" providerId="AD" clId="Web-{6F609E8D-0A7A-D7CE-668A-6E6B6C389586}" dt="2024-10-03T21:31:54.495" v="34"/>
          <ac:spMkLst>
            <pc:docMk/>
            <pc:sldMk cId="3094652022" sldId="257"/>
            <ac:spMk id="13" creationId="{3783CA14-24A1-485C-8B30-D6A5D87987AD}"/>
          </ac:spMkLst>
        </pc:spChg>
        <pc:spChg chg="add">
          <ac:chgData name="Amaya Bryant" userId="S::bryanta21@mymail.nku.edu::a962b319-3727-4a6c-afb1-ecbd32b2a166" providerId="AD" clId="Web-{6F609E8D-0A7A-D7CE-668A-6E6B6C389586}" dt="2024-10-03T21:31:54.495" v="34"/>
          <ac:spMkLst>
            <pc:docMk/>
            <pc:sldMk cId="3094652022" sldId="257"/>
            <ac:spMk id="15" creationId="{9A97C86A-04D6-40F7-AE84-31AB43E6A846}"/>
          </ac:spMkLst>
        </pc:spChg>
        <pc:spChg chg="add">
          <ac:chgData name="Amaya Bryant" userId="S::bryanta21@mymail.nku.edu::a962b319-3727-4a6c-afb1-ecbd32b2a166" providerId="AD" clId="Web-{6F609E8D-0A7A-D7CE-668A-6E6B6C389586}" dt="2024-10-03T21:31:54.495" v="34"/>
          <ac:spMkLst>
            <pc:docMk/>
            <pc:sldMk cId="3094652022" sldId="257"/>
            <ac:spMk id="17" creationId="{FF9F2414-84E8-453E-B1F3-389FDE8192D9}"/>
          </ac:spMkLst>
        </pc:spChg>
        <pc:spChg chg="add">
          <ac:chgData name="Amaya Bryant" userId="S::bryanta21@mymail.nku.edu::a962b319-3727-4a6c-afb1-ecbd32b2a166" providerId="AD" clId="Web-{6F609E8D-0A7A-D7CE-668A-6E6B6C389586}" dt="2024-10-03T21:31:54.495" v="34"/>
          <ac:spMkLst>
            <pc:docMk/>
            <pc:sldMk cId="3094652022" sldId="257"/>
            <ac:spMk id="19" creationId="{3ECA69A1-7536-43AC-85EF-C7106179F5ED}"/>
          </ac:spMkLst>
        </pc:spChg>
        <pc:picChg chg="add del mod">
          <ac:chgData name="Amaya Bryant" userId="S::bryanta21@mymail.nku.edu::a962b319-3727-4a6c-afb1-ecbd32b2a166" providerId="AD" clId="Web-{6F609E8D-0A7A-D7CE-668A-6E6B6C389586}" dt="2024-10-03T22:13:29.963" v="217"/>
          <ac:picMkLst>
            <pc:docMk/>
            <pc:sldMk cId="3094652022" sldId="257"/>
            <ac:picMk id="2" creationId="{6CC3EC3A-0ACC-D8E5-8B22-9313D21BFF4F}"/>
          </ac:picMkLst>
        </pc:picChg>
        <pc:picChg chg="del">
          <ac:chgData name="Amaya Bryant" userId="S::bryanta21@mymail.nku.edu::a962b319-3727-4a6c-afb1-ecbd32b2a166" providerId="AD" clId="Web-{6F609E8D-0A7A-D7CE-668A-6E6B6C389586}" dt="2024-10-03T22:13:31.526" v="218"/>
          <ac:picMkLst>
            <pc:docMk/>
            <pc:sldMk cId="3094652022" sldId="257"/>
            <ac:picMk id="43" creationId="{4562B46B-904A-0059-0C63-F0C0CFDA23B7}"/>
          </ac:picMkLst>
        </pc:picChg>
      </pc:sldChg>
      <pc:sldChg chg="addSp delSp modSp add replId">
        <pc:chgData name="Amaya Bryant" userId="S::bryanta21@mymail.nku.edu::a962b319-3727-4a6c-afb1-ecbd32b2a166" providerId="AD" clId="Web-{6F609E8D-0A7A-D7CE-668A-6E6B6C389586}" dt="2024-10-03T21:33:11.983" v="41" actId="14100"/>
        <pc:sldMkLst>
          <pc:docMk/>
          <pc:sldMk cId="1764748762" sldId="258"/>
        </pc:sldMkLst>
        <pc:picChg chg="del">
          <ac:chgData name="Amaya Bryant" userId="S::bryanta21@mymail.nku.edu::a962b319-3727-4a6c-afb1-ecbd32b2a166" providerId="AD" clId="Web-{6F609E8D-0A7A-D7CE-668A-6E6B6C389586}" dt="2024-10-03T21:32:24.575" v="37"/>
          <ac:picMkLst>
            <pc:docMk/>
            <pc:sldMk cId="1764748762" sldId="258"/>
            <ac:picMk id="2" creationId="{6CC3EC3A-0ACC-D8E5-8B22-9313D21BFF4F}"/>
          </ac:picMkLst>
        </pc:picChg>
        <pc:picChg chg="add mod">
          <ac:chgData name="Amaya Bryant" userId="S::bryanta21@mymail.nku.edu::a962b319-3727-4a6c-afb1-ecbd32b2a166" providerId="AD" clId="Web-{6F609E8D-0A7A-D7CE-668A-6E6B6C389586}" dt="2024-10-03T21:33:11.983" v="41" actId="14100"/>
          <ac:picMkLst>
            <pc:docMk/>
            <pc:sldMk cId="1764748762" sldId="258"/>
            <ac:picMk id="3" creationId="{64A08425-B192-5CCC-2080-E081AB2E9185}"/>
          </ac:picMkLst>
        </pc:picChg>
      </pc:sldChg>
      <pc:sldChg chg="addSp delSp modSp add replId modNotes">
        <pc:chgData name="Amaya Bryant" userId="S::bryanta21@mymail.nku.edu::a962b319-3727-4a6c-afb1-ecbd32b2a166" providerId="AD" clId="Web-{6F609E8D-0A7A-D7CE-668A-6E6B6C389586}" dt="2024-10-03T21:56:09.026" v="195"/>
        <pc:sldMkLst>
          <pc:docMk/>
          <pc:sldMk cId="3071113565" sldId="259"/>
        </pc:sldMkLst>
        <pc:picChg chg="add mod">
          <ac:chgData name="Amaya Bryant" userId="S::bryanta21@mymail.nku.edu::a962b319-3727-4a6c-afb1-ecbd32b2a166" providerId="AD" clId="Web-{6F609E8D-0A7A-D7CE-668A-6E6B6C389586}" dt="2024-10-03T21:34:43.002" v="47" actId="14100"/>
          <ac:picMkLst>
            <pc:docMk/>
            <pc:sldMk cId="3071113565" sldId="259"/>
            <ac:picMk id="2" creationId="{188E6C66-A82F-99EF-D4FB-F0DF2313A40A}"/>
          </ac:picMkLst>
        </pc:picChg>
        <pc:picChg chg="del">
          <ac:chgData name="Amaya Bryant" userId="S::bryanta21@mymail.nku.edu::a962b319-3727-4a6c-afb1-ecbd32b2a166" providerId="AD" clId="Web-{6F609E8D-0A7A-D7CE-668A-6E6B6C389586}" dt="2024-10-03T21:33:27.390" v="43"/>
          <ac:picMkLst>
            <pc:docMk/>
            <pc:sldMk cId="3071113565" sldId="259"/>
            <ac:picMk id="3" creationId="{64A08425-B192-5CCC-2080-E081AB2E9185}"/>
          </ac:picMkLst>
        </pc:picChg>
      </pc:sldChg>
      <pc:sldChg chg="addSp delSp modSp add replId">
        <pc:chgData name="Amaya Bryant" userId="S::bryanta21@mymail.nku.edu::a962b319-3727-4a6c-afb1-ecbd32b2a166" providerId="AD" clId="Web-{6F609E8D-0A7A-D7CE-668A-6E6B6C389586}" dt="2024-10-03T22:05:25.338" v="202" actId="1076"/>
        <pc:sldMkLst>
          <pc:docMk/>
          <pc:sldMk cId="2091407618" sldId="260"/>
        </pc:sldMkLst>
        <pc:picChg chg="del">
          <ac:chgData name="Amaya Bryant" userId="S::bryanta21@mymail.nku.edu::a962b319-3727-4a6c-afb1-ecbd32b2a166" providerId="AD" clId="Web-{6F609E8D-0A7A-D7CE-668A-6E6B6C389586}" dt="2024-10-03T22:05:13.119" v="197"/>
          <ac:picMkLst>
            <pc:docMk/>
            <pc:sldMk cId="2091407618" sldId="260"/>
            <ac:picMk id="2" creationId="{6CC3EC3A-0ACC-D8E5-8B22-9313D21BFF4F}"/>
          </ac:picMkLst>
        </pc:picChg>
        <pc:picChg chg="add mod">
          <ac:chgData name="Amaya Bryant" userId="S::bryanta21@mymail.nku.edu::a962b319-3727-4a6c-afb1-ecbd32b2a166" providerId="AD" clId="Web-{6F609E8D-0A7A-D7CE-668A-6E6B6C389586}" dt="2024-10-03T22:05:25.338" v="202" actId="1076"/>
          <ac:picMkLst>
            <pc:docMk/>
            <pc:sldMk cId="2091407618" sldId="260"/>
            <ac:picMk id="3" creationId="{35F0FC2A-5A42-D779-1D4B-C031E3D3E97F}"/>
          </ac:picMkLst>
        </pc:picChg>
      </pc:sldChg>
      <pc:sldChg chg="del">
        <pc:chgData name="Amaya Bryant" userId="S::bryanta21@mymail.nku.edu::a962b319-3727-4a6c-afb1-ecbd32b2a166" providerId="AD" clId="Web-{6F609E8D-0A7A-D7CE-668A-6E6B6C389586}" dt="2024-10-03T22:07:30.838" v="203"/>
        <pc:sldMkLst>
          <pc:docMk/>
          <pc:sldMk cId="474840473" sldId="261"/>
        </pc:sldMkLst>
      </pc:sldChg>
      <pc:sldChg chg="addSp delSp modSp add replId delAnim">
        <pc:chgData name="Amaya Bryant" userId="S::bryanta21@mymail.nku.edu::a962b319-3727-4a6c-afb1-ecbd32b2a166" providerId="AD" clId="Web-{6F609E8D-0A7A-D7CE-668A-6E6B6C389586}" dt="2024-10-03T22:08:12.416" v="212" actId="14100"/>
        <pc:sldMkLst>
          <pc:docMk/>
          <pc:sldMk cId="1732400773" sldId="261"/>
        </pc:sldMkLst>
        <pc:picChg chg="del">
          <ac:chgData name="Amaya Bryant" userId="S::bryanta21@mymail.nku.edu::a962b319-3727-4a6c-afb1-ecbd32b2a166" providerId="AD" clId="Web-{6F609E8D-0A7A-D7CE-668A-6E6B6C389586}" dt="2024-10-03T22:07:35.557" v="205"/>
          <ac:picMkLst>
            <pc:docMk/>
            <pc:sldMk cId="1732400773" sldId="261"/>
            <ac:picMk id="2" creationId="{6CC3EC3A-0ACC-D8E5-8B22-9313D21BFF4F}"/>
          </ac:picMkLst>
        </pc:picChg>
        <pc:picChg chg="add mod">
          <ac:chgData name="Amaya Bryant" userId="S::bryanta21@mymail.nku.edu::a962b319-3727-4a6c-afb1-ecbd32b2a166" providerId="AD" clId="Web-{6F609E8D-0A7A-D7CE-668A-6E6B6C389586}" dt="2024-10-03T22:08:12.416" v="212" actId="14100"/>
          <ac:picMkLst>
            <pc:docMk/>
            <pc:sldMk cId="1732400773" sldId="261"/>
            <ac:picMk id="3" creationId="{EF719DC4-EC19-5757-8FDA-FBC08E373846}"/>
          </ac:picMkLst>
        </pc:picChg>
        <pc:picChg chg="add mod">
          <ac:chgData name="Amaya Bryant" userId="S::bryanta21@mymail.nku.edu::a962b319-3727-4a6c-afb1-ecbd32b2a166" providerId="AD" clId="Web-{6F609E8D-0A7A-D7CE-668A-6E6B6C389586}" dt="2024-10-03T22:08:09.197" v="211" actId="14100"/>
          <ac:picMkLst>
            <pc:docMk/>
            <pc:sldMk cId="1732400773" sldId="261"/>
            <ac:picMk id="4" creationId="{75E7CE48-7EE1-F38E-17A1-A19B9C250757}"/>
          </ac:picMkLst>
        </pc:picChg>
        <pc:picChg chg="del">
          <ac:chgData name="Amaya Bryant" userId="S::bryanta21@mymail.nku.edu::a962b319-3727-4a6c-afb1-ecbd32b2a166" providerId="AD" clId="Web-{6F609E8D-0A7A-D7CE-668A-6E6B6C389586}" dt="2024-10-03T22:07:43.119" v="206"/>
          <ac:picMkLst>
            <pc:docMk/>
            <pc:sldMk cId="1732400773" sldId="261"/>
            <ac:picMk id="43" creationId="{4562B46B-904A-0059-0C63-F0C0CFDA23B7}"/>
          </ac:picMkLst>
        </pc:picChg>
      </pc:sldChg>
      <pc:sldChg chg="add replId">
        <pc:chgData name="Amaya Bryant" userId="S::bryanta21@mymail.nku.edu::a962b319-3727-4a6c-afb1-ecbd32b2a166" providerId="AD" clId="Web-{6F609E8D-0A7A-D7CE-668A-6E6B6C389586}" dt="2024-10-03T22:13:20.510" v="213"/>
        <pc:sldMkLst>
          <pc:docMk/>
          <pc:sldMk cId="1021606604" sldId="262"/>
        </pc:sldMkLst>
      </pc:sldChg>
      <pc:sldChg chg="addSp delSp modSp add replId delAnim">
        <pc:chgData name="Amaya Bryant" userId="S::bryanta21@mymail.nku.edu::a962b319-3727-4a6c-afb1-ecbd32b2a166" providerId="AD" clId="Web-{6F609E8D-0A7A-D7CE-668A-6E6B6C389586}" dt="2024-10-03T22:13:55.858" v="221" actId="1076"/>
        <pc:sldMkLst>
          <pc:docMk/>
          <pc:sldMk cId="2139731275" sldId="263"/>
        </pc:sldMkLst>
        <pc:picChg chg="add mod">
          <ac:chgData name="Amaya Bryant" userId="S::bryanta21@mymail.nku.edu::a962b319-3727-4a6c-afb1-ecbd32b2a166" providerId="AD" clId="Web-{6F609E8D-0A7A-D7CE-668A-6E6B6C389586}" dt="2024-10-03T22:13:55.858" v="221" actId="1076"/>
          <ac:picMkLst>
            <pc:docMk/>
            <pc:sldMk cId="2139731275" sldId="263"/>
            <ac:picMk id="2" creationId="{CD252CBF-31D9-89D3-A217-819B43C9A022}"/>
          </ac:picMkLst>
        </pc:picChg>
        <pc:picChg chg="del">
          <ac:chgData name="Amaya Bryant" userId="S::bryanta21@mymail.nku.edu::a962b319-3727-4a6c-afb1-ecbd32b2a166" providerId="AD" clId="Web-{6F609E8D-0A7A-D7CE-668A-6E6B6C389586}" dt="2024-10-03T22:13:25.869" v="215"/>
          <ac:picMkLst>
            <pc:docMk/>
            <pc:sldMk cId="2139731275" sldId="263"/>
            <ac:picMk id="3" creationId="{64A08425-B192-5CCC-2080-E081AB2E9185}"/>
          </ac:picMkLst>
        </pc:picChg>
        <pc:picChg chg="del">
          <ac:chgData name="Amaya Bryant" userId="S::bryanta21@mymail.nku.edu::a962b319-3727-4a6c-afb1-ecbd32b2a166" providerId="AD" clId="Web-{6F609E8D-0A7A-D7CE-668A-6E6B6C389586}" dt="2024-10-03T22:13:27.666" v="216"/>
          <ac:picMkLst>
            <pc:docMk/>
            <pc:sldMk cId="2139731275" sldId="263"/>
            <ac:picMk id="28" creationId="{12E0535C-34CC-7A17-230D-B73CA93FAA4A}"/>
          </ac:picMkLst>
        </pc:picChg>
      </pc:sldChg>
      <pc:sldChg chg="delSp add replId delAnim">
        <pc:chgData name="Amaya Bryant" userId="S::bryanta21@mymail.nku.edu::a962b319-3727-4a6c-afb1-ecbd32b2a166" providerId="AD" clId="Web-{6F609E8D-0A7A-D7CE-668A-6E6B6C389586}" dt="2024-10-03T22:26:46.186" v="224"/>
        <pc:sldMkLst>
          <pc:docMk/>
          <pc:sldMk cId="2206655826" sldId="264"/>
        </pc:sldMkLst>
        <pc:picChg chg="del">
          <ac:chgData name="Amaya Bryant" userId="S::bryanta21@mymail.nku.edu::a962b319-3727-4a6c-afb1-ecbd32b2a166" providerId="AD" clId="Web-{6F609E8D-0A7A-D7CE-668A-6E6B6C389586}" dt="2024-10-03T22:26:44.529" v="223"/>
          <ac:picMkLst>
            <pc:docMk/>
            <pc:sldMk cId="2206655826" sldId="264"/>
            <ac:picMk id="4" creationId="{3222BE8C-DD24-68DC-2C1A-E46B0879CA6C}"/>
          </ac:picMkLst>
        </pc:picChg>
        <pc:picChg chg="del">
          <ac:chgData name="Amaya Bryant" userId="S::bryanta21@mymail.nku.edu::a962b319-3727-4a6c-afb1-ecbd32b2a166" providerId="AD" clId="Web-{6F609E8D-0A7A-D7CE-668A-6E6B6C389586}" dt="2024-10-03T22:26:46.186" v="224"/>
          <ac:picMkLst>
            <pc:docMk/>
            <pc:sldMk cId="2206655826" sldId="264"/>
            <ac:picMk id="24" creationId="{C2E80758-0225-D6CB-9D5B-FAA3D4D64E38}"/>
          </ac:picMkLst>
        </pc:picChg>
      </pc:sldChg>
      <pc:sldChg chg="addSp modSp add replId">
        <pc:chgData name="Amaya Bryant" userId="S::bryanta21@mymail.nku.edu::a962b319-3727-4a6c-afb1-ecbd32b2a166" providerId="AD" clId="Web-{6F609E8D-0A7A-D7CE-668A-6E6B6C389586}" dt="2024-10-03T22:41:22.920" v="239" actId="1076"/>
        <pc:sldMkLst>
          <pc:docMk/>
          <pc:sldMk cId="3352811518" sldId="265"/>
        </pc:sldMkLst>
        <pc:spChg chg="add mod">
          <ac:chgData name="Amaya Bryant" userId="S::bryanta21@mymail.nku.edu::a962b319-3727-4a6c-afb1-ecbd32b2a166" providerId="AD" clId="Web-{6F609E8D-0A7A-D7CE-668A-6E6B6C389586}" dt="2024-10-03T22:41:10.451" v="234" actId="20577"/>
          <ac:spMkLst>
            <pc:docMk/>
            <pc:sldMk cId="3352811518" sldId="265"/>
            <ac:spMk id="3" creationId="{BB23DDD8-8316-9C72-7CD0-759DC6697B16}"/>
          </ac:spMkLst>
        </pc:spChg>
        <pc:spChg chg="add mod">
          <ac:chgData name="Amaya Bryant" userId="S::bryanta21@mymail.nku.edu::a962b319-3727-4a6c-afb1-ecbd32b2a166" providerId="AD" clId="Web-{6F609E8D-0A7A-D7CE-668A-6E6B6C389586}" dt="2024-10-03T22:41:18.154" v="237" actId="1076"/>
          <ac:spMkLst>
            <pc:docMk/>
            <pc:sldMk cId="3352811518" sldId="265"/>
            <ac:spMk id="4" creationId="{1043ACBE-7B0B-DADE-6DC0-D0B1969C343A}"/>
          </ac:spMkLst>
        </pc:spChg>
        <pc:spChg chg="add mod">
          <ac:chgData name="Amaya Bryant" userId="S::bryanta21@mymail.nku.edu::a962b319-3727-4a6c-afb1-ecbd32b2a166" providerId="AD" clId="Web-{6F609E8D-0A7A-D7CE-668A-6E6B6C389586}" dt="2024-10-03T22:41:22.920" v="239" actId="1076"/>
          <ac:spMkLst>
            <pc:docMk/>
            <pc:sldMk cId="3352811518" sldId="265"/>
            <ac:spMk id="5" creationId="{88C48A6C-032E-7902-22E3-E14707A72CB1}"/>
          </ac:spMkLst>
        </pc:spChg>
        <pc:picChg chg="add mod">
          <ac:chgData name="Amaya Bryant" userId="S::bryanta21@mymail.nku.edu::a962b319-3727-4a6c-afb1-ecbd32b2a166" providerId="AD" clId="Web-{6F609E8D-0A7A-D7CE-668A-6E6B6C389586}" dt="2024-10-03T22:40:58.795" v="229" actId="1076"/>
          <ac:picMkLst>
            <pc:docMk/>
            <pc:sldMk cId="3352811518" sldId="265"/>
            <ac:picMk id="2" creationId="{D804527D-181E-373E-DD17-D83984627853}"/>
          </ac:picMkLst>
        </pc:picChg>
      </pc:sldChg>
      <pc:sldChg chg="add replId">
        <pc:chgData name="Amaya Bryant" userId="S::bryanta21@mymail.nku.edu::a962b319-3727-4a6c-afb1-ecbd32b2a166" providerId="AD" clId="Web-{6F609E8D-0A7A-D7CE-668A-6E6B6C389586}" dt="2024-10-03T22:26:50.654" v="226"/>
        <pc:sldMkLst>
          <pc:docMk/>
          <pc:sldMk cId="2177824457" sldId="266"/>
        </pc:sldMkLst>
      </pc:sldChg>
      <pc:sldChg chg="delSp add replId delAnim">
        <pc:chgData name="Amaya Bryant" userId="S::bryanta21@mymail.nku.edu::a962b319-3727-4a6c-afb1-ecbd32b2a166" providerId="AD" clId="Web-{6F609E8D-0A7A-D7CE-668A-6E6B6C389586}" dt="2024-10-03T22:50:48.201" v="247"/>
        <pc:sldMkLst>
          <pc:docMk/>
          <pc:sldMk cId="1326012925" sldId="267"/>
        </pc:sldMkLst>
        <pc:spChg chg="del">
          <ac:chgData name="Amaya Bryant" userId="S::bryanta21@mymail.nku.edu::a962b319-3727-4a6c-afb1-ecbd32b2a166" providerId="AD" clId="Web-{6F609E8D-0A7A-D7CE-668A-6E6B6C389586}" dt="2024-10-03T22:50:48.201" v="247"/>
          <ac:spMkLst>
            <pc:docMk/>
            <pc:sldMk cId="1326012925" sldId="267"/>
            <ac:spMk id="3" creationId="{BB23DDD8-8316-9C72-7CD0-759DC6697B16}"/>
          </ac:spMkLst>
        </pc:spChg>
        <pc:spChg chg="del">
          <ac:chgData name="Amaya Bryant" userId="S::bryanta21@mymail.nku.edu::a962b319-3727-4a6c-afb1-ecbd32b2a166" providerId="AD" clId="Web-{6F609E8D-0A7A-D7CE-668A-6E6B6C389586}" dt="2024-10-03T22:50:47.154" v="246"/>
          <ac:spMkLst>
            <pc:docMk/>
            <pc:sldMk cId="1326012925" sldId="267"/>
            <ac:spMk id="4" creationId="{1043ACBE-7B0B-DADE-6DC0-D0B1969C343A}"/>
          </ac:spMkLst>
        </pc:spChg>
        <pc:spChg chg="del">
          <ac:chgData name="Amaya Bryant" userId="S::bryanta21@mymail.nku.edu::a962b319-3727-4a6c-afb1-ecbd32b2a166" providerId="AD" clId="Web-{6F609E8D-0A7A-D7CE-668A-6E6B6C389586}" dt="2024-10-03T22:50:43.576" v="244"/>
          <ac:spMkLst>
            <pc:docMk/>
            <pc:sldMk cId="1326012925" sldId="267"/>
            <ac:spMk id="5" creationId="{88C48A6C-032E-7902-22E3-E14707A72CB1}"/>
          </ac:spMkLst>
        </pc:spChg>
        <pc:picChg chg="del">
          <ac:chgData name="Amaya Bryant" userId="S::bryanta21@mymail.nku.edu::a962b319-3727-4a6c-afb1-ecbd32b2a166" providerId="AD" clId="Web-{6F609E8D-0A7A-D7CE-668A-6E6B6C389586}" dt="2024-10-03T22:50:41.701" v="242"/>
          <ac:picMkLst>
            <pc:docMk/>
            <pc:sldMk cId="1326012925" sldId="267"/>
            <ac:picMk id="2" creationId="{D804527D-181E-373E-DD17-D83984627853}"/>
          </ac:picMkLst>
        </pc:picChg>
        <pc:picChg chg="del">
          <ac:chgData name="Amaya Bryant" userId="S::bryanta21@mymail.nku.edu::a962b319-3727-4a6c-afb1-ecbd32b2a166" providerId="AD" clId="Web-{6F609E8D-0A7A-D7CE-668A-6E6B6C389586}" dt="2024-10-03T22:50:40.811" v="241"/>
          <ac:picMkLst>
            <pc:docMk/>
            <pc:sldMk cId="1326012925" sldId="267"/>
            <ac:picMk id="20" creationId="{1A861486-53DC-981F-1B54-D5C760D352F6}"/>
          </ac:picMkLst>
        </pc:picChg>
        <pc:picChg chg="del">
          <ac:chgData name="Amaya Bryant" userId="S::bryanta21@mymail.nku.edu::a962b319-3727-4a6c-afb1-ecbd32b2a166" providerId="AD" clId="Web-{6F609E8D-0A7A-D7CE-668A-6E6B6C389586}" dt="2024-10-03T22:50:42.545" v="243"/>
          <ac:picMkLst>
            <pc:docMk/>
            <pc:sldMk cId="1326012925" sldId="267"/>
            <ac:picMk id="22" creationId="{8CA8040D-62E2-8A02-55D6-91C80B596807}"/>
          </ac:picMkLst>
        </pc:picChg>
        <pc:picChg chg="del">
          <ac:chgData name="Amaya Bryant" userId="S::bryanta21@mymail.nku.edu::a962b319-3727-4a6c-afb1-ecbd32b2a166" providerId="AD" clId="Web-{6F609E8D-0A7A-D7CE-668A-6E6B6C389586}" dt="2024-10-03T22:50:44.529" v="245"/>
          <ac:picMkLst>
            <pc:docMk/>
            <pc:sldMk cId="1326012925" sldId="267"/>
            <ac:picMk id="58" creationId="{D57F94D7-1C3D-74A5-1EDC-CA3E2695850B}"/>
          </ac:picMkLst>
        </pc:picChg>
      </pc:sldChg>
      <pc:sldChg chg="add replId">
        <pc:chgData name="Amaya Bryant" userId="S::bryanta21@mymail.nku.edu::a962b319-3727-4a6c-afb1-ecbd32b2a166" providerId="AD" clId="Web-{6F609E8D-0A7A-D7CE-668A-6E6B6C389586}" dt="2024-10-03T22:26:52.029" v="227"/>
        <pc:sldMkLst>
          <pc:docMk/>
          <pc:sldMk cId="4160785209" sldId="267"/>
        </pc:sldMkLst>
      </pc:sldChg>
      <pc:sldChg chg="delSp add replId">
        <pc:chgData name="Amaya Bryant" userId="S::bryanta21@mymail.nku.edu::a962b319-3727-4a6c-afb1-ecbd32b2a166" providerId="AD" clId="Web-{6F609E8D-0A7A-D7CE-668A-6E6B6C389586}" dt="2024-10-03T22:53:15.123" v="249"/>
        <pc:sldMkLst>
          <pc:docMk/>
          <pc:sldMk cId="1809838375" sldId="268"/>
        </pc:sldMkLst>
        <pc:picChg chg="del">
          <ac:chgData name="Amaya Bryant" userId="S::bryanta21@mymail.nku.edu::a962b319-3727-4a6c-afb1-ecbd32b2a166" providerId="AD" clId="Web-{6F609E8D-0A7A-D7CE-668A-6E6B6C389586}" dt="2024-10-03T22:53:15.123" v="249"/>
          <ac:picMkLst>
            <pc:docMk/>
            <pc:sldMk cId="1809838375" sldId="268"/>
            <ac:picMk id="4" creationId="{3222BE8C-DD24-68DC-2C1A-E46B0879CA6C}"/>
          </ac:picMkLst>
        </pc:picChg>
      </pc:sldChg>
    </pc:docChg>
  </pc:docChgLst>
  <pc:docChgLst>
    <pc:chgData name="Amaya Bryant" userId="a962b319-3727-4a6c-afb1-ecbd32b2a166" providerId="ADAL" clId="{3DCA7698-3B12-4DED-81A2-2C9CBE8DAA72}"/>
    <pc:docChg chg="undo custSel addSld delSld modSld sldOrd">
      <pc:chgData name="Amaya Bryant" userId="a962b319-3727-4a6c-afb1-ecbd32b2a166" providerId="ADAL" clId="{3DCA7698-3B12-4DED-81A2-2C9CBE8DAA72}" dt="2024-10-03T22:59:45.388" v="653"/>
      <pc:docMkLst>
        <pc:docMk/>
      </pc:docMkLst>
      <pc:sldChg chg="addSp delSp modSp mod modTransition modAnim modNotesTx">
        <pc:chgData name="Amaya Bryant" userId="a962b319-3727-4a6c-afb1-ecbd32b2a166" providerId="ADAL" clId="{3DCA7698-3B12-4DED-81A2-2C9CBE8DAA72}" dt="2024-10-03T22:59:45.388" v="653"/>
        <pc:sldMkLst>
          <pc:docMk/>
          <pc:sldMk cId="109857222" sldId="256"/>
        </pc:sldMkLst>
        <pc:picChg chg="add del mod">
          <ac:chgData name="Amaya Bryant" userId="a962b319-3727-4a6c-afb1-ecbd32b2a166" providerId="ADAL" clId="{3DCA7698-3B12-4DED-81A2-2C9CBE8DAA72}" dt="2024-10-03T21:56:32.732" v="3"/>
          <ac:picMkLst>
            <pc:docMk/>
            <pc:sldMk cId="109857222" sldId="256"/>
            <ac:picMk id="7" creationId="{CAE69101-8487-A298-83F2-9C30A0AD4BB0}"/>
          </ac:picMkLst>
        </pc:picChg>
        <pc:picChg chg="add del mod ord">
          <ac:chgData name="Amaya Bryant" userId="a962b319-3727-4a6c-afb1-ecbd32b2a166" providerId="ADAL" clId="{3DCA7698-3B12-4DED-81A2-2C9CBE8DAA72}" dt="2024-10-03T21:56:48.519" v="4"/>
          <ac:picMkLst>
            <pc:docMk/>
            <pc:sldMk cId="109857222" sldId="256"/>
            <ac:picMk id="10" creationId="{7161D653-13C5-3F89-E024-F773456FEBD2}"/>
          </ac:picMkLst>
        </pc:picChg>
        <pc:picChg chg="add del mod">
          <ac:chgData name="Amaya Bryant" userId="a962b319-3727-4a6c-afb1-ecbd32b2a166" providerId="ADAL" clId="{3DCA7698-3B12-4DED-81A2-2C9CBE8DAA72}" dt="2024-10-03T22:58:51.895" v="646"/>
          <ac:picMkLst>
            <pc:docMk/>
            <pc:sldMk cId="109857222" sldId="256"/>
            <ac:picMk id="11" creationId="{AD0C7C6C-97AF-2725-6B5A-D446AD0D504A}"/>
          </ac:picMkLst>
        </pc:picChg>
        <pc:picChg chg="add del mod ord">
          <ac:chgData name="Amaya Bryant" userId="a962b319-3727-4a6c-afb1-ecbd32b2a166" providerId="ADAL" clId="{3DCA7698-3B12-4DED-81A2-2C9CBE8DAA72}" dt="2024-10-03T22:58:59.229" v="647"/>
          <ac:picMkLst>
            <pc:docMk/>
            <pc:sldMk cId="109857222" sldId="256"/>
            <ac:picMk id="23" creationId="{635A77FD-1F37-3F71-6791-3CF4C70F6070}"/>
          </ac:picMkLst>
        </pc:picChg>
        <pc:picChg chg="add del mod">
          <ac:chgData name="Amaya Bryant" userId="a962b319-3727-4a6c-afb1-ecbd32b2a166" providerId="ADAL" clId="{3DCA7698-3B12-4DED-81A2-2C9CBE8DAA72}" dt="2024-10-03T22:59:00.596" v="649"/>
          <ac:picMkLst>
            <pc:docMk/>
            <pc:sldMk cId="109857222" sldId="256"/>
            <ac:picMk id="24" creationId="{92BEC094-E3C9-06B0-0141-832A465DF6E8}"/>
          </ac:picMkLst>
        </pc:picChg>
        <pc:picChg chg="add del mod ord">
          <ac:chgData name="Amaya Bryant" userId="a962b319-3727-4a6c-afb1-ecbd32b2a166" providerId="ADAL" clId="{3DCA7698-3B12-4DED-81A2-2C9CBE8DAA72}" dt="2024-10-03T22:59:14.352" v="650"/>
          <ac:picMkLst>
            <pc:docMk/>
            <pc:sldMk cId="109857222" sldId="256"/>
            <ac:picMk id="28" creationId="{513A94BE-E666-8FD3-9B58-9E2F33B44517}"/>
          </ac:picMkLst>
        </pc:picChg>
        <pc:picChg chg="add del mod">
          <ac:chgData name="Amaya Bryant" userId="a962b319-3727-4a6c-afb1-ecbd32b2a166" providerId="ADAL" clId="{3DCA7698-3B12-4DED-81A2-2C9CBE8DAA72}" dt="2024-10-03T22:59:30.616" v="652"/>
          <ac:picMkLst>
            <pc:docMk/>
            <pc:sldMk cId="109857222" sldId="256"/>
            <ac:picMk id="30" creationId="{594AB073-0CCA-34D8-2491-E9805E76BC6F}"/>
          </ac:picMkLst>
        </pc:picChg>
        <pc:picChg chg="add del mod ord">
          <ac:chgData name="Amaya Bryant" userId="a962b319-3727-4a6c-afb1-ecbd32b2a166" providerId="ADAL" clId="{3DCA7698-3B12-4DED-81A2-2C9CBE8DAA72}" dt="2024-10-03T22:59:45.388" v="653"/>
          <ac:picMkLst>
            <pc:docMk/>
            <pc:sldMk cId="109857222" sldId="256"/>
            <ac:picMk id="36" creationId="{1E2A6A6F-FAA4-F2EF-013A-36367E435AD4}"/>
          </ac:picMkLst>
        </pc:picChg>
        <pc:picChg chg="add mod">
          <ac:chgData name="Amaya Bryant" userId="a962b319-3727-4a6c-afb1-ecbd32b2a166" providerId="ADAL" clId="{3DCA7698-3B12-4DED-81A2-2C9CBE8DAA72}" dt="2024-10-03T22:59:45.388" v="653"/>
          <ac:picMkLst>
            <pc:docMk/>
            <pc:sldMk cId="109857222" sldId="256"/>
            <ac:picMk id="37" creationId="{54EAF25E-F0D6-4241-4781-E44A4E4158B1}"/>
          </ac:picMkLst>
        </pc:picChg>
      </pc:sldChg>
      <pc:sldChg chg="addSp delSp modSp mod ord modTransition modAnim">
        <pc:chgData name="Amaya Bryant" userId="a962b319-3727-4a6c-afb1-ecbd32b2a166" providerId="ADAL" clId="{3DCA7698-3B12-4DED-81A2-2C9CBE8DAA72}" dt="2024-10-03T22:19:22.502" v="91"/>
        <pc:sldMkLst>
          <pc:docMk/>
          <pc:sldMk cId="3094652022" sldId="257"/>
        </pc:sldMkLst>
        <pc:picChg chg="add mod">
          <ac:chgData name="Amaya Bryant" userId="a962b319-3727-4a6c-afb1-ecbd32b2a166" providerId="ADAL" clId="{3DCA7698-3B12-4DED-81A2-2C9CBE8DAA72}" dt="2024-10-03T22:14:25.968" v="70" actId="1076"/>
          <ac:picMkLst>
            <pc:docMk/>
            <pc:sldMk cId="3094652022" sldId="257"/>
            <ac:picMk id="3" creationId="{CE17FE0E-0C23-1848-4B41-ABAB135170FB}"/>
          </ac:picMkLst>
        </pc:picChg>
        <pc:picChg chg="add del mod">
          <ac:chgData name="Amaya Bryant" userId="a962b319-3727-4a6c-afb1-ecbd32b2a166" providerId="ADAL" clId="{3DCA7698-3B12-4DED-81A2-2C9CBE8DAA72}" dt="2024-10-03T22:00:57.855" v="17"/>
          <ac:picMkLst>
            <pc:docMk/>
            <pc:sldMk cId="3094652022" sldId="257"/>
            <ac:picMk id="27" creationId="{C8357EFA-1A13-715B-08F8-515794BAFDB1}"/>
          </ac:picMkLst>
        </pc:picChg>
        <pc:picChg chg="add del mod ord">
          <ac:chgData name="Amaya Bryant" userId="a962b319-3727-4a6c-afb1-ecbd32b2a166" providerId="ADAL" clId="{3DCA7698-3B12-4DED-81A2-2C9CBE8DAA72}" dt="2024-10-03T22:01:36.789" v="18"/>
          <ac:picMkLst>
            <pc:docMk/>
            <pc:sldMk cId="3094652022" sldId="257"/>
            <ac:picMk id="30" creationId="{02FD3858-5D92-7F0A-95AB-ABE743351044}"/>
          </ac:picMkLst>
        </pc:picChg>
        <pc:picChg chg="add del mod">
          <ac:chgData name="Amaya Bryant" userId="a962b319-3727-4a6c-afb1-ecbd32b2a166" providerId="ADAL" clId="{3DCA7698-3B12-4DED-81A2-2C9CBE8DAA72}" dt="2024-10-03T22:19:22.502" v="91"/>
          <ac:picMkLst>
            <pc:docMk/>
            <pc:sldMk cId="3094652022" sldId="257"/>
            <ac:picMk id="30" creationId="{99ACA1C0-9CD8-C0C6-DB9B-F4FB3E9242B1}"/>
          </ac:picMkLst>
        </pc:picChg>
        <pc:picChg chg="add mod">
          <ac:chgData name="Amaya Bryant" userId="a962b319-3727-4a6c-afb1-ecbd32b2a166" providerId="ADAL" clId="{3DCA7698-3B12-4DED-81A2-2C9CBE8DAA72}" dt="2024-10-03T22:19:22.502" v="91"/>
          <ac:picMkLst>
            <pc:docMk/>
            <pc:sldMk cId="3094652022" sldId="257"/>
            <ac:picMk id="31" creationId="{43287674-7DC7-99A9-3130-35784BC227FF}"/>
          </ac:picMkLst>
        </pc:picChg>
        <pc:picChg chg="add del mod">
          <ac:chgData name="Amaya Bryant" userId="a962b319-3727-4a6c-afb1-ecbd32b2a166" providerId="ADAL" clId="{3DCA7698-3B12-4DED-81A2-2C9CBE8DAA72}" dt="2024-10-03T22:01:40.666" v="20"/>
          <ac:picMkLst>
            <pc:docMk/>
            <pc:sldMk cId="3094652022" sldId="257"/>
            <ac:picMk id="31" creationId="{F8EAEF34-14B9-E3A8-2C1D-1BA740D62C14}"/>
          </ac:picMkLst>
        </pc:picChg>
        <pc:picChg chg="add del mod ord">
          <ac:chgData name="Amaya Bryant" userId="a962b319-3727-4a6c-afb1-ecbd32b2a166" providerId="ADAL" clId="{3DCA7698-3B12-4DED-81A2-2C9CBE8DAA72}" dt="2024-10-03T22:02:12.939" v="21"/>
          <ac:picMkLst>
            <pc:docMk/>
            <pc:sldMk cId="3094652022" sldId="257"/>
            <ac:picMk id="34" creationId="{D3E223EF-1DDB-6786-4E27-4C91A649247B}"/>
          </ac:picMkLst>
        </pc:picChg>
        <pc:picChg chg="add del mod">
          <ac:chgData name="Amaya Bryant" userId="a962b319-3727-4a6c-afb1-ecbd32b2a166" providerId="ADAL" clId="{3DCA7698-3B12-4DED-81A2-2C9CBE8DAA72}" dt="2024-10-03T22:02:16.079" v="23"/>
          <ac:picMkLst>
            <pc:docMk/>
            <pc:sldMk cId="3094652022" sldId="257"/>
            <ac:picMk id="35" creationId="{E9F1A0EC-713D-9EF4-887F-540E2B401C72}"/>
          </ac:picMkLst>
        </pc:picChg>
        <pc:picChg chg="add del mod ord">
          <ac:chgData name="Amaya Bryant" userId="a962b319-3727-4a6c-afb1-ecbd32b2a166" providerId="ADAL" clId="{3DCA7698-3B12-4DED-81A2-2C9CBE8DAA72}" dt="2024-10-03T22:02:33.732" v="24"/>
          <ac:picMkLst>
            <pc:docMk/>
            <pc:sldMk cId="3094652022" sldId="257"/>
            <ac:picMk id="38" creationId="{D28121CC-5A82-4978-5045-9686AC08F804}"/>
          </ac:picMkLst>
        </pc:picChg>
        <pc:picChg chg="add del mod">
          <ac:chgData name="Amaya Bryant" userId="a962b319-3727-4a6c-afb1-ecbd32b2a166" providerId="ADAL" clId="{3DCA7698-3B12-4DED-81A2-2C9CBE8DAA72}" dt="2024-10-03T22:02:35.380" v="26"/>
          <ac:picMkLst>
            <pc:docMk/>
            <pc:sldMk cId="3094652022" sldId="257"/>
            <ac:picMk id="39" creationId="{D6F8E1C5-5F45-6817-44AB-5F2195E95CD9}"/>
          </ac:picMkLst>
        </pc:picChg>
        <pc:picChg chg="add del mod ord">
          <ac:chgData name="Amaya Bryant" userId="a962b319-3727-4a6c-afb1-ecbd32b2a166" providerId="ADAL" clId="{3DCA7698-3B12-4DED-81A2-2C9CBE8DAA72}" dt="2024-10-03T22:04:12.377" v="27"/>
          <ac:picMkLst>
            <pc:docMk/>
            <pc:sldMk cId="3094652022" sldId="257"/>
            <ac:picMk id="42" creationId="{95C873A3-4871-6CB3-3E97-5C06E5DEDA9B}"/>
          </ac:picMkLst>
        </pc:picChg>
        <pc:picChg chg="add mod">
          <ac:chgData name="Amaya Bryant" userId="a962b319-3727-4a6c-afb1-ecbd32b2a166" providerId="ADAL" clId="{3DCA7698-3B12-4DED-81A2-2C9CBE8DAA72}" dt="2024-10-03T22:04:12.377" v="27"/>
          <ac:picMkLst>
            <pc:docMk/>
            <pc:sldMk cId="3094652022" sldId="257"/>
            <ac:picMk id="43" creationId="{4562B46B-904A-0059-0C63-F0C0CFDA23B7}"/>
          </ac:picMkLst>
        </pc:picChg>
      </pc:sldChg>
      <pc:sldChg chg="addSp delSp modSp mod modTransition modAnim">
        <pc:chgData name="Amaya Bryant" userId="a962b319-3727-4a6c-afb1-ecbd32b2a166" providerId="ADAL" clId="{3DCA7698-3B12-4DED-81A2-2C9CBE8DAA72}" dt="2024-10-03T22:00:28.387" v="14"/>
        <pc:sldMkLst>
          <pc:docMk/>
          <pc:sldMk cId="1764748762" sldId="258"/>
        </pc:sldMkLst>
        <pc:picChg chg="add del mod">
          <ac:chgData name="Amaya Bryant" userId="a962b319-3727-4a6c-afb1-ecbd32b2a166" providerId="ADAL" clId="{3DCA7698-3B12-4DED-81A2-2C9CBE8DAA72}" dt="2024-10-03T21:59:02.586" v="10"/>
          <ac:picMkLst>
            <pc:docMk/>
            <pc:sldMk cId="1764748762" sldId="258"/>
            <ac:picMk id="7" creationId="{00CA1866-FD5C-3AAE-0D54-6E33C8D86DF7}"/>
          </ac:picMkLst>
        </pc:picChg>
        <pc:picChg chg="add del mod ord">
          <ac:chgData name="Amaya Bryant" userId="a962b319-3727-4a6c-afb1-ecbd32b2a166" providerId="ADAL" clId="{3DCA7698-3B12-4DED-81A2-2C9CBE8DAA72}" dt="2024-10-03T21:59:25.969" v="11"/>
          <ac:picMkLst>
            <pc:docMk/>
            <pc:sldMk cId="1764748762" sldId="258"/>
            <ac:picMk id="23" creationId="{F4FAC2C3-E603-945B-C01A-91F8DADB6EC4}"/>
          </ac:picMkLst>
        </pc:picChg>
        <pc:picChg chg="add del mod">
          <ac:chgData name="Amaya Bryant" userId="a962b319-3727-4a6c-afb1-ecbd32b2a166" providerId="ADAL" clId="{3DCA7698-3B12-4DED-81A2-2C9CBE8DAA72}" dt="2024-10-03T21:59:27.578" v="13"/>
          <ac:picMkLst>
            <pc:docMk/>
            <pc:sldMk cId="1764748762" sldId="258"/>
            <ac:picMk id="24" creationId="{4BA3999D-9338-17B9-B9B5-6A5C71D23C96}"/>
          </ac:picMkLst>
        </pc:picChg>
        <pc:picChg chg="add del mod ord">
          <ac:chgData name="Amaya Bryant" userId="a962b319-3727-4a6c-afb1-ecbd32b2a166" providerId="ADAL" clId="{3DCA7698-3B12-4DED-81A2-2C9CBE8DAA72}" dt="2024-10-03T22:00:28.387" v="14"/>
          <ac:picMkLst>
            <pc:docMk/>
            <pc:sldMk cId="1764748762" sldId="258"/>
            <ac:picMk id="27" creationId="{9A59A932-CA12-7F4A-6A34-A12E27309FC1}"/>
          </ac:picMkLst>
        </pc:picChg>
        <pc:picChg chg="add mod">
          <ac:chgData name="Amaya Bryant" userId="a962b319-3727-4a6c-afb1-ecbd32b2a166" providerId="ADAL" clId="{3DCA7698-3B12-4DED-81A2-2C9CBE8DAA72}" dt="2024-10-03T22:00:28.387" v="14"/>
          <ac:picMkLst>
            <pc:docMk/>
            <pc:sldMk cId="1764748762" sldId="258"/>
            <ac:picMk id="28" creationId="{12E0535C-34CC-7A17-230D-B73CA93FAA4A}"/>
          </ac:picMkLst>
        </pc:picChg>
      </pc:sldChg>
      <pc:sldChg chg="addSp delSp modSp mod modTransition modAnim">
        <pc:chgData name="Amaya Bryant" userId="a962b319-3727-4a6c-afb1-ecbd32b2a166" providerId="ADAL" clId="{3DCA7698-3B12-4DED-81A2-2C9CBE8DAA72}" dt="2024-10-03T21:58:19.808" v="8"/>
        <pc:sldMkLst>
          <pc:docMk/>
          <pc:sldMk cId="3071113565" sldId="259"/>
        </pc:sldMkLst>
        <pc:picChg chg="add del mod">
          <ac:chgData name="Amaya Bryant" userId="a962b319-3727-4a6c-afb1-ecbd32b2a166" providerId="ADAL" clId="{3DCA7698-3B12-4DED-81A2-2C9CBE8DAA72}" dt="2024-10-03T21:57:43.158" v="7"/>
          <ac:picMkLst>
            <pc:docMk/>
            <pc:sldMk cId="3071113565" sldId="259"/>
            <ac:picMk id="28" creationId="{C0846817-7DFD-610E-6582-A25094E1CBF4}"/>
          </ac:picMkLst>
        </pc:picChg>
        <pc:picChg chg="add del mod ord">
          <ac:chgData name="Amaya Bryant" userId="a962b319-3727-4a6c-afb1-ecbd32b2a166" providerId="ADAL" clId="{3DCA7698-3B12-4DED-81A2-2C9CBE8DAA72}" dt="2024-10-03T21:58:19.808" v="8"/>
          <ac:picMkLst>
            <pc:docMk/>
            <pc:sldMk cId="3071113565" sldId="259"/>
            <ac:picMk id="30" creationId="{2FC659D7-FC85-07AD-C189-224CC1E58851}"/>
          </ac:picMkLst>
        </pc:picChg>
        <pc:picChg chg="add mod">
          <ac:chgData name="Amaya Bryant" userId="a962b319-3727-4a6c-afb1-ecbd32b2a166" providerId="ADAL" clId="{3DCA7698-3B12-4DED-81A2-2C9CBE8DAA72}" dt="2024-10-03T21:58:19.808" v="8"/>
          <ac:picMkLst>
            <pc:docMk/>
            <pc:sldMk cId="3071113565" sldId="259"/>
            <ac:picMk id="31" creationId="{2F325962-62AC-9EFF-DAB6-BCD21B061E70}"/>
          </ac:picMkLst>
        </pc:picChg>
      </pc:sldChg>
      <pc:sldChg chg="addSp delSp add del mod setBg delDesignElem">
        <pc:chgData name="Amaya Bryant" userId="a962b319-3727-4a6c-afb1-ecbd32b2a166" providerId="ADAL" clId="{3DCA7698-3B12-4DED-81A2-2C9CBE8DAA72}" dt="2024-10-03T22:05:02.450" v="34"/>
        <pc:sldMkLst>
          <pc:docMk/>
          <pc:sldMk cId="1280777324" sldId="260"/>
        </pc:sldMkLst>
        <pc:spChg chg="add del">
          <ac:chgData name="Amaya Bryant" userId="a962b319-3727-4a6c-afb1-ecbd32b2a166" providerId="ADAL" clId="{3DCA7698-3B12-4DED-81A2-2C9CBE8DAA72}" dt="2024-10-03T22:05:02.450" v="34"/>
          <ac:spMkLst>
            <pc:docMk/>
            <pc:sldMk cId="1280777324" sldId="260"/>
            <ac:spMk id="9" creationId="{83C98ABE-055B-441F-B07E-44F97F083C39}"/>
          </ac:spMkLst>
        </pc:spChg>
        <pc:spChg chg="add del">
          <ac:chgData name="Amaya Bryant" userId="a962b319-3727-4a6c-afb1-ecbd32b2a166" providerId="ADAL" clId="{3DCA7698-3B12-4DED-81A2-2C9CBE8DAA72}" dt="2024-10-03T22:05:02.450" v="34"/>
          <ac:spMkLst>
            <pc:docMk/>
            <pc:sldMk cId="1280777324" sldId="260"/>
            <ac:spMk id="10" creationId="{F3060C83-F051-4F0E-ABAD-AA0DFC48B218}"/>
          </ac:spMkLst>
        </pc:spChg>
        <pc:spChg chg="add del">
          <ac:chgData name="Amaya Bryant" userId="a962b319-3727-4a6c-afb1-ecbd32b2a166" providerId="ADAL" clId="{3DCA7698-3B12-4DED-81A2-2C9CBE8DAA72}" dt="2024-10-03T22:05:02.450" v="34"/>
          <ac:spMkLst>
            <pc:docMk/>
            <pc:sldMk cId="1280777324" sldId="260"/>
            <ac:spMk id="11" creationId="{29FDB030-9B49-4CED-8CCD-4D99382388AC}"/>
          </ac:spMkLst>
        </pc:spChg>
        <pc:spChg chg="add del">
          <ac:chgData name="Amaya Bryant" userId="a962b319-3727-4a6c-afb1-ecbd32b2a166" providerId="ADAL" clId="{3DCA7698-3B12-4DED-81A2-2C9CBE8DAA72}" dt="2024-10-03T22:05:02.450" v="34"/>
          <ac:spMkLst>
            <pc:docMk/>
            <pc:sldMk cId="1280777324" sldId="260"/>
            <ac:spMk id="13" creationId="{3783CA14-24A1-485C-8B30-D6A5D87987AD}"/>
          </ac:spMkLst>
        </pc:spChg>
        <pc:spChg chg="add del">
          <ac:chgData name="Amaya Bryant" userId="a962b319-3727-4a6c-afb1-ecbd32b2a166" providerId="ADAL" clId="{3DCA7698-3B12-4DED-81A2-2C9CBE8DAA72}" dt="2024-10-03T22:05:02.450" v="34"/>
          <ac:spMkLst>
            <pc:docMk/>
            <pc:sldMk cId="1280777324" sldId="260"/>
            <ac:spMk id="15" creationId="{9A97C86A-04D6-40F7-AE84-31AB43E6A846}"/>
          </ac:spMkLst>
        </pc:spChg>
        <pc:spChg chg="add del">
          <ac:chgData name="Amaya Bryant" userId="a962b319-3727-4a6c-afb1-ecbd32b2a166" providerId="ADAL" clId="{3DCA7698-3B12-4DED-81A2-2C9CBE8DAA72}" dt="2024-10-03T22:05:02.450" v="34"/>
          <ac:spMkLst>
            <pc:docMk/>
            <pc:sldMk cId="1280777324" sldId="260"/>
            <ac:spMk id="17" creationId="{FF9F2414-84E8-453E-B1F3-389FDE8192D9}"/>
          </ac:spMkLst>
        </pc:spChg>
        <pc:spChg chg="add del">
          <ac:chgData name="Amaya Bryant" userId="a962b319-3727-4a6c-afb1-ecbd32b2a166" providerId="ADAL" clId="{3DCA7698-3B12-4DED-81A2-2C9CBE8DAA72}" dt="2024-10-03T22:05:02.450" v="34"/>
          <ac:spMkLst>
            <pc:docMk/>
            <pc:sldMk cId="1280777324" sldId="260"/>
            <ac:spMk id="19" creationId="{3ECA69A1-7536-43AC-85EF-C7106179F5ED}"/>
          </ac:spMkLst>
        </pc:spChg>
        <pc:picChg chg="add del">
          <ac:chgData name="Amaya Bryant" userId="a962b319-3727-4a6c-afb1-ecbd32b2a166" providerId="ADAL" clId="{3DCA7698-3B12-4DED-81A2-2C9CBE8DAA72}" dt="2024-10-03T22:05:01.738" v="33" actId="478"/>
          <ac:picMkLst>
            <pc:docMk/>
            <pc:sldMk cId="1280777324" sldId="260"/>
            <ac:picMk id="2" creationId="{6CC3EC3A-0ACC-D8E5-8B22-9313D21BFF4F}"/>
          </ac:picMkLst>
        </pc:picChg>
        <pc:picChg chg="add del">
          <ac:chgData name="Amaya Bryant" userId="a962b319-3727-4a6c-afb1-ecbd32b2a166" providerId="ADAL" clId="{3DCA7698-3B12-4DED-81A2-2C9CBE8DAA72}" dt="2024-10-03T22:04:59.971" v="32" actId="22"/>
          <ac:picMkLst>
            <pc:docMk/>
            <pc:sldMk cId="1280777324" sldId="260"/>
            <ac:picMk id="4" creationId="{7381852B-BEFB-64D1-BC71-D64FA94600BB}"/>
          </ac:picMkLst>
        </pc:picChg>
      </pc:sldChg>
      <pc:sldChg chg="addSp delSp modSp mod modTransition modAnim">
        <pc:chgData name="Amaya Bryant" userId="a962b319-3727-4a6c-afb1-ecbd32b2a166" providerId="ADAL" clId="{3DCA7698-3B12-4DED-81A2-2C9CBE8DAA72}" dt="2024-10-03T22:12:21.790" v="67"/>
        <pc:sldMkLst>
          <pc:docMk/>
          <pc:sldMk cId="2091407618" sldId="260"/>
        </pc:sldMkLst>
        <pc:picChg chg="add del mod ord">
          <ac:chgData name="Amaya Bryant" userId="a962b319-3727-4a6c-afb1-ecbd32b2a166" providerId="ADAL" clId="{3DCA7698-3B12-4DED-81A2-2C9CBE8DAA72}" dt="2024-10-03T22:06:17.837" v="37"/>
          <ac:picMkLst>
            <pc:docMk/>
            <pc:sldMk cId="2091407618" sldId="260"/>
            <ac:picMk id="6" creationId="{D62BD70E-CFD5-75EE-6934-DC63BC7F5CE0}"/>
          </ac:picMkLst>
        </pc:picChg>
        <pc:picChg chg="add del mod">
          <ac:chgData name="Amaya Bryant" userId="a962b319-3727-4a6c-afb1-ecbd32b2a166" providerId="ADAL" clId="{3DCA7698-3B12-4DED-81A2-2C9CBE8DAA72}" dt="2024-10-03T22:11:36.313" v="66"/>
          <ac:picMkLst>
            <pc:docMk/>
            <pc:sldMk cId="2091407618" sldId="260"/>
            <ac:picMk id="7" creationId="{B4591365-057A-6C3F-338D-939ED5E67F52}"/>
          </ac:picMkLst>
        </pc:picChg>
        <pc:picChg chg="add del mod ord">
          <ac:chgData name="Amaya Bryant" userId="a962b319-3727-4a6c-afb1-ecbd32b2a166" providerId="ADAL" clId="{3DCA7698-3B12-4DED-81A2-2C9CBE8DAA72}" dt="2024-10-03T22:12:21.790" v="67"/>
          <ac:picMkLst>
            <pc:docMk/>
            <pc:sldMk cId="2091407618" sldId="260"/>
            <ac:picMk id="33" creationId="{EF1D9E1C-85FC-9AEA-BDAF-847BC121255F}"/>
          </ac:picMkLst>
        </pc:picChg>
        <pc:picChg chg="add mod">
          <ac:chgData name="Amaya Bryant" userId="a962b319-3727-4a6c-afb1-ecbd32b2a166" providerId="ADAL" clId="{3DCA7698-3B12-4DED-81A2-2C9CBE8DAA72}" dt="2024-10-03T22:12:21.790" v="67"/>
          <ac:picMkLst>
            <pc:docMk/>
            <pc:sldMk cId="2091407618" sldId="260"/>
            <ac:picMk id="34" creationId="{8D1180C0-1651-709F-F4AD-E6CC2F9F59E1}"/>
          </ac:picMkLst>
        </pc:picChg>
        <pc:picChg chg="del">
          <ac:chgData name="Amaya Bryant" userId="a962b319-3727-4a6c-afb1-ecbd32b2a166" providerId="ADAL" clId="{3DCA7698-3B12-4DED-81A2-2C9CBE8DAA72}" dt="2024-10-03T22:05:40.336" v="36"/>
          <ac:picMkLst>
            <pc:docMk/>
            <pc:sldMk cId="2091407618" sldId="260"/>
            <ac:picMk id="43" creationId="{4562B46B-904A-0059-0C63-F0C0CFDA23B7}"/>
          </ac:picMkLst>
        </pc:picChg>
      </pc:sldChg>
      <pc:sldChg chg="new">
        <pc:chgData name="Amaya Bryant" userId="a962b319-3727-4a6c-afb1-ecbd32b2a166" providerId="ADAL" clId="{3DCA7698-3B12-4DED-81A2-2C9CBE8DAA72}" dt="2024-10-03T22:07:07.496" v="47" actId="680"/>
        <pc:sldMkLst>
          <pc:docMk/>
          <pc:sldMk cId="474840473" sldId="261"/>
        </pc:sldMkLst>
      </pc:sldChg>
      <pc:sldChg chg="addSp delSp add del setBg delDesignElem">
        <pc:chgData name="Amaya Bryant" userId="a962b319-3727-4a6c-afb1-ecbd32b2a166" providerId="ADAL" clId="{3DCA7698-3B12-4DED-81A2-2C9CBE8DAA72}" dt="2024-10-03T22:07:01.857" v="46"/>
        <pc:sldMkLst>
          <pc:docMk/>
          <pc:sldMk cId="1125023809" sldId="261"/>
        </pc:sldMkLst>
        <pc:spChg chg="add del">
          <ac:chgData name="Amaya Bryant" userId="a962b319-3727-4a6c-afb1-ecbd32b2a166" providerId="ADAL" clId="{3DCA7698-3B12-4DED-81A2-2C9CBE8DAA72}" dt="2024-10-03T22:07:01.857" v="46"/>
          <ac:spMkLst>
            <pc:docMk/>
            <pc:sldMk cId="1125023809" sldId="261"/>
            <ac:spMk id="9" creationId="{83C98ABE-055B-441F-B07E-44F97F083C39}"/>
          </ac:spMkLst>
        </pc:spChg>
        <pc:spChg chg="add del">
          <ac:chgData name="Amaya Bryant" userId="a962b319-3727-4a6c-afb1-ecbd32b2a166" providerId="ADAL" clId="{3DCA7698-3B12-4DED-81A2-2C9CBE8DAA72}" dt="2024-10-03T22:07:01.857" v="46"/>
          <ac:spMkLst>
            <pc:docMk/>
            <pc:sldMk cId="1125023809" sldId="261"/>
            <ac:spMk id="10" creationId="{F3060C83-F051-4F0E-ABAD-AA0DFC48B218}"/>
          </ac:spMkLst>
        </pc:spChg>
        <pc:spChg chg="add del">
          <ac:chgData name="Amaya Bryant" userId="a962b319-3727-4a6c-afb1-ecbd32b2a166" providerId="ADAL" clId="{3DCA7698-3B12-4DED-81A2-2C9CBE8DAA72}" dt="2024-10-03T22:07:01.857" v="46"/>
          <ac:spMkLst>
            <pc:docMk/>
            <pc:sldMk cId="1125023809" sldId="261"/>
            <ac:spMk id="11" creationId="{29FDB030-9B49-4CED-8CCD-4D99382388AC}"/>
          </ac:spMkLst>
        </pc:spChg>
        <pc:spChg chg="add del">
          <ac:chgData name="Amaya Bryant" userId="a962b319-3727-4a6c-afb1-ecbd32b2a166" providerId="ADAL" clId="{3DCA7698-3B12-4DED-81A2-2C9CBE8DAA72}" dt="2024-10-03T22:07:01.857" v="46"/>
          <ac:spMkLst>
            <pc:docMk/>
            <pc:sldMk cId="1125023809" sldId="261"/>
            <ac:spMk id="13" creationId="{3783CA14-24A1-485C-8B30-D6A5D87987AD}"/>
          </ac:spMkLst>
        </pc:spChg>
        <pc:spChg chg="add del">
          <ac:chgData name="Amaya Bryant" userId="a962b319-3727-4a6c-afb1-ecbd32b2a166" providerId="ADAL" clId="{3DCA7698-3B12-4DED-81A2-2C9CBE8DAA72}" dt="2024-10-03T22:07:01.857" v="46"/>
          <ac:spMkLst>
            <pc:docMk/>
            <pc:sldMk cId="1125023809" sldId="261"/>
            <ac:spMk id="15" creationId="{9A97C86A-04D6-40F7-AE84-31AB43E6A846}"/>
          </ac:spMkLst>
        </pc:spChg>
        <pc:spChg chg="add del">
          <ac:chgData name="Amaya Bryant" userId="a962b319-3727-4a6c-afb1-ecbd32b2a166" providerId="ADAL" clId="{3DCA7698-3B12-4DED-81A2-2C9CBE8DAA72}" dt="2024-10-03T22:07:01.857" v="46"/>
          <ac:spMkLst>
            <pc:docMk/>
            <pc:sldMk cId="1125023809" sldId="261"/>
            <ac:spMk id="17" creationId="{FF9F2414-84E8-453E-B1F3-389FDE8192D9}"/>
          </ac:spMkLst>
        </pc:spChg>
        <pc:spChg chg="add del">
          <ac:chgData name="Amaya Bryant" userId="a962b319-3727-4a6c-afb1-ecbd32b2a166" providerId="ADAL" clId="{3DCA7698-3B12-4DED-81A2-2C9CBE8DAA72}" dt="2024-10-03T22:07:01.857" v="46"/>
          <ac:spMkLst>
            <pc:docMk/>
            <pc:sldMk cId="1125023809" sldId="261"/>
            <ac:spMk id="19" creationId="{3ECA69A1-7536-43AC-85EF-C7106179F5ED}"/>
          </ac:spMkLst>
        </pc:spChg>
      </pc:sldChg>
      <pc:sldChg chg="addSp delSp modSp mod modTransition modAnim">
        <pc:chgData name="Amaya Bryant" userId="a962b319-3727-4a6c-afb1-ecbd32b2a166" providerId="ADAL" clId="{3DCA7698-3B12-4DED-81A2-2C9CBE8DAA72}" dt="2024-10-03T22:10:17.933" v="64"/>
        <pc:sldMkLst>
          <pc:docMk/>
          <pc:sldMk cId="1732400773" sldId="261"/>
        </pc:sldMkLst>
        <pc:picChg chg="mod">
          <ac:chgData name="Amaya Bryant" userId="a962b319-3727-4a6c-afb1-ecbd32b2a166" providerId="ADAL" clId="{3DCA7698-3B12-4DED-81A2-2C9CBE8DAA72}" dt="2024-10-03T22:08:43.672" v="54" actId="1076"/>
          <ac:picMkLst>
            <pc:docMk/>
            <pc:sldMk cId="1732400773" sldId="261"/>
            <ac:picMk id="3" creationId="{EF719DC4-EC19-5757-8FDA-FBC08E373846}"/>
          </ac:picMkLst>
        </pc:picChg>
        <pc:picChg chg="mod">
          <ac:chgData name="Amaya Bryant" userId="a962b319-3727-4a6c-afb1-ecbd32b2a166" providerId="ADAL" clId="{3DCA7698-3B12-4DED-81A2-2C9CBE8DAA72}" dt="2024-10-03T22:08:48.444" v="55" actId="14100"/>
          <ac:picMkLst>
            <pc:docMk/>
            <pc:sldMk cId="1732400773" sldId="261"/>
            <ac:picMk id="4" creationId="{75E7CE48-7EE1-F38E-17A1-A19B9C250757}"/>
          </ac:picMkLst>
        </pc:picChg>
        <pc:picChg chg="add del mod">
          <ac:chgData name="Amaya Bryant" userId="a962b319-3727-4a6c-afb1-ecbd32b2a166" providerId="ADAL" clId="{3DCA7698-3B12-4DED-81A2-2C9CBE8DAA72}" dt="2024-10-03T22:09:17.206" v="58"/>
          <ac:picMkLst>
            <pc:docMk/>
            <pc:sldMk cId="1732400773" sldId="261"/>
            <ac:picMk id="5" creationId="{B415F98F-590F-37CF-FE8E-BE6A6CF0EF95}"/>
          </ac:picMkLst>
        </pc:picChg>
        <pc:picChg chg="add del mod">
          <ac:chgData name="Amaya Bryant" userId="a962b319-3727-4a6c-afb1-ecbd32b2a166" providerId="ADAL" clId="{3DCA7698-3B12-4DED-81A2-2C9CBE8DAA72}" dt="2024-10-03T22:09:18.764" v="60"/>
          <ac:picMkLst>
            <pc:docMk/>
            <pc:sldMk cId="1732400773" sldId="261"/>
            <ac:picMk id="6" creationId="{52DBC4AF-0A03-9F22-070F-7A355AD852B2}"/>
          </ac:picMkLst>
        </pc:picChg>
        <pc:picChg chg="add del mod ord">
          <ac:chgData name="Amaya Bryant" userId="a962b319-3727-4a6c-afb1-ecbd32b2a166" providerId="ADAL" clId="{3DCA7698-3B12-4DED-81A2-2C9CBE8DAA72}" dt="2024-10-03T22:09:31.153" v="61"/>
          <ac:picMkLst>
            <pc:docMk/>
            <pc:sldMk cId="1732400773" sldId="261"/>
            <ac:picMk id="12" creationId="{33A32FFE-E0A4-A7AF-2DAD-C5CC68784475}"/>
          </ac:picMkLst>
        </pc:picChg>
        <pc:picChg chg="add del mod">
          <ac:chgData name="Amaya Bryant" userId="a962b319-3727-4a6c-afb1-ecbd32b2a166" providerId="ADAL" clId="{3DCA7698-3B12-4DED-81A2-2C9CBE8DAA72}" dt="2024-10-03T22:09:32.736" v="63"/>
          <ac:picMkLst>
            <pc:docMk/>
            <pc:sldMk cId="1732400773" sldId="261"/>
            <ac:picMk id="14" creationId="{E7DC2F59-1D95-7FAD-6D47-004B415D0BDF}"/>
          </ac:picMkLst>
        </pc:picChg>
        <pc:picChg chg="add del mod ord">
          <ac:chgData name="Amaya Bryant" userId="a962b319-3727-4a6c-afb1-ecbd32b2a166" providerId="ADAL" clId="{3DCA7698-3B12-4DED-81A2-2C9CBE8DAA72}" dt="2024-10-03T22:10:17.933" v="64"/>
          <ac:picMkLst>
            <pc:docMk/>
            <pc:sldMk cId="1732400773" sldId="261"/>
            <ac:picMk id="20" creationId="{0B850BAC-3299-C49E-C42F-9B1D4258B56E}"/>
          </ac:picMkLst>
        </pc:picChg>
        <pc:picChg chg="add mod">
          <ac:chgData name="Amaya Bryant" userId="a962b319-3727-4a6c-afb1-ecbd32b2a166" providerId="ADAL" clId="{3DCA7698-3B12-4DED-81A2-2C9CBE8DAA72}" dt="2024-10-03T22:10:17.933" v="64"/>
          <ac:picMkLst>
            <pc:docMk/>
            <pc:sldMk cId="1732400773" sldId="261"/>
            <ac:picMk id="21" creationId="{927CF2B9-802A-5F0F-3453-D7BFC071D879}"/>
          </ac:picMkLst>
        </pc:picChg>
      </pc:sldChg>
      <pc:sldChg chg="addSp delSp add del setBg delDesignElem">
        <pc:chgData name="Amaya Bryant" userId="a962b319-3727-4a6c-afb1-ecbd32b2a166" providerId="ADAL" clId="{3DCA7698-3B12-4DED-81A2-2C9CBE8DAA72}" dt="2024-10-03T22:06:53.165" v="40"/>
        <pc:sldMkLst>
          <pc:docMk/>
          <pc:sldMk cId="1926888923" sldId="261"/>
        </pc:sldMkLst>
        <pc:spChg chg="add del">
          <ac:chgData name="Amaya Bryant" userId="a962b319-3727-4a6c-afb1-ecbd32b2a166" providerId="ADAL" clId="{3DCA7698-3B12-4DED-81A2-2C9CBE8DAA72}" dt="2024-10-03T22:06:53.165" v="40"/>
          <ac:spMkLst>
            <pc:docMk/>
            <pc:sldMk cId="1926888923" sldId="261"/>
            <ac:spMk id="9" creationId="{83C98ABE-055B-441F-B07E-44F97F083C39}"/>
          </ac:spMkLst>
        </pc:spChg>
        <pc:spChg chg="add del">
          <ac:chgData name="Amaya Bryant" userId="a962b319-3727-4a6c-afb1-ecbd32b2a166" providerId="ADAL" clId="{3DCA7698-3B12-4DED-81A2-2C9CBE8DAA72}" dt="2024-10-03T22:06:53.165" v="40"/>
          <ac:spMkLst>
            <pc:docMk/>
            <pc:sldMk cId="1926888923" sldId="261"/>
            <ac:spMk id="10" creationId="{F3060C83-F051-4F0E-ABAD-AA0DFC48B218}"/>
          </ac:spMkLst>
        </pc:spChg>
        <pc:spChg chg="add del">
          <ac:chgData name="Amaya Bryant" userId="a962b319-3727-4a6c-afb1-ecbd32b2a166" providerId="ADAL" clId="{3DCA7698-3B12-4DED-81A2-2C9CBE8DAA72}" dt="2024-10-03T22:06:53.165" v="40"/>
          <ac:spMkLst>
            <pc:docMk/>
            <pc:sldMk cId="1926888923" sldId="261"/>
            <ac:spMk id="11" creationId="{29FDB030-9B49-4CED-8CCD-4D99382388AC}"/>
          </ac:spMkLst>
        </pc:spChg>
        <pc:spChg chg="add del">
          <ac:chgData name="Amaya Bryant" userId="a962b319-3727-4a6c-afb1-ecbd32b2a166" providerId="ADAL" clId="{3DCA7698-3B12-4DED-81A2-2C9CBE8DAA72}" dt="2024-10-03T22:06:53.165" v="40"/>
          <ac:spMkLst>
            <pc:docMk/>
            <pc:sldMk cId="1926888923" sldId="261"/>
            <ac:spMk id="13" creationId="{3783CA14-24A1-485C-8B30-D6A5D87987AD}"/>
          </ac:spMkLst>
        </pc:spChg>
        <pc:spChg chg="add del">
          <ac:chgData name="Amaya Bryant" userId="a962b319-3727-4a6c-afb1-ecbd32b2a166" providerId="ADAL" clId="{3DCA7698-3B12-4DED-81A2-2C9CBE8DAA72}" dt="2024-10-03T22:06:53.165" v="40"/>
          <ac:spMkLst>
            <pc:docMk/>
            <pc:sldMk cId="1926888923" sldId="261"/>
            <ac:spMk id="15" creationId="{9A97C86A-04D6-40F7-AE84-31AB43E6A846}"/>
          </ac:spMkLst>
        </pc:spChg>
        <pc:spChg chg="add del">
          <ac:chgData name="Amaya Bryant" userId="a962b319-3727-4a6c-afb1-ecbd32b2a166" providerId="ADAL" clId="{3DCA7698-3B12-4DED-81A2-2C9CBE8DAA72}" dt="2024-10-03T22:06:53.165" v="40"/>
          <ac:spMkLst>
            <pc:docMk/>
            <pc:sldMk cId="1926888923" sldId="261"/>
            <ac:spMk id="17" creationId="{FF9F2414-84E8-453E-B1F3-389FDE8192D9}"/>
          </ac:spMkLst>
        </pc:spChg>
        <pc:spChg chg="add del">
          <ac:chgData name="Amaya Bryant" userId="a962b319-3727-4a6c-afb1-ecbd32b2a166" providerId="ADAL" clId="{3DCA7698-3B12-4DED-81A2-2C9CBE8DAA72}" dt="2024-10-03T22:06:53.165" v="40"/>
          <ac:spMkLst>
            <pc:docMk/>
            <pc:sldMk cId="1926888923" sldId="261"/>
            <ac:spMk id="19" creationId="{3ECA69A1-7536-43AC-85EF-C7106179F5ED}"/>
          </ac:spMkLst>
        </pc:spChg>
      </pc:sldChg>
      <pc:sldChg chg="addSp delSp add del setBg delDesignElem">
        <pc:chgData name="Amaya Bryant" userId="a962b319-3727-4a6c-afb1-ecbd32b2a166" providerId="ADAL" clId="{3DCA7698-3B12-4DED-81A2-2C9CBE8DAA72}" dt="2024-10-03T22:06:57.451" v="43"/>
        <pc:sldMkLst>
          <pc:docMk/>
          <pc:sldMk cId="2702383935" sldId="261"/>
        </pc:sldMkLst>
        <pc:spChg chg="add del">
          <ac:chgData name="Amaya Bryant" userId="a962b319-3727-4a6c-afb1-ecbd32b2a166" providerId="ADAL" clId="{3DCA7698-3B12-4DED-81A2-2C9CBE8DAA72}" dt="2024-10-03T22:06:57.451" v="43"/>
          <ac:spMkLst>
            <pc:docMk/>
            <pc:sldMk cId="2702383935" sldId="261"/>
            <ac:spMk id="9" creationId="{83C98ABE-055B-441F-B07E-44F97F083C39}"/>
          </ac:spMkLst>
        </pc:spChg>
        <pc:spChg chg="add del">
          <ac:chgData name="Amaya Bryant" userId="a962b319-3727-4a6c-afb1-ecbd32b2a166" providerId="ADAL" clId="{3DCA7698-3B12-4DED-81A2-2C9CBE8DAA72}" dt="2024-10-03T22:06:57.451" v="43"/>
          <ac:spMkLst>
            <pc:docMk/>
            <pc:sldMk cId="2702383935" sldId="261"/>
            <ac:spMk id="10" creationId="{F3060C83-F051-4F0E-ABAD-AA0DFC48B218}"/>
          </ac:spMkLst>
        </pc:spChg>
        <pc:spChg chg="add del">
          <ac:chgData name="Amaya Bryant" userId="a962b319-3727-4a6c-afb1-ecbd32b2a166" providerId="ADAL" clId="{3DCA7698-3B12-4DED-81A2-2C9CBE8DAA72}" dt="2024-10-03T22:06:57.451" v="43"/>
          <ac:spMkLst>
            <pc:docMk/>
            <pc:sldMk cId="2702383935" sldId="261"/>
            <ac:spMk id="11" creationId="{29FDB030-9B49-4CED-8CCD-4D99382388AC}"/>
          </ac:spMkLst>
        </pc:spChg>
        <pc:spChg chg="add del">
          <ac:chgData name="Amaya Bryant" userId="a962b319-3727-4a6c-afb1-ecbd32b2a166" providerId="ADAL" clId="{3DCA7698-3B12-4DED-81A2-2C9CBE8DAA72}" dt="2024-10-03T22:06:57.451" v="43"/>
          <ac:spMkLst>
            <pc:docMk/>
            <pc:sldMk cId="2702383935" sldId="261"/>
            <ac:spMk id="13" creationId="{3783CA14-24A1-485C-8B30-D6A5D87987AD}"/>
          </ac:spMkLst>
        </pc:spChg>
        <pc:spChg chg="add del">
          <ac:chgData name="Amaya Bryant" userId="a962b319-3727-4a6c-afb1-ecbd32b2a166" providerId="ADAL" clId="{3DCA7698-3B12-4DED-81A2-2C9CBE8DAA72}" dt="2024-10-03T22:06:57.451" v="43"/>
          <ac:spMkLst>
            <pc:docMk/>
            <pc:sldMk cId="2702383935" sldId="261"/>
            <ac:spMk id="15" creationId="{9A97C86A-04D6-40F7-AE84-31AB43E6A846}"/>
          </ac:spMkLst>
        </pc:spChg>
        <pc:spChg chg="add del">
          <ac:chgData name="Amaya Bryant" userId="a962b319-3727-4a6c-afb1-ecbd32b2a166" providerId="ADAL" clId="{3DCA7698-3B12-4DED-81A2-2C9CBE8DAA72}" dt="2024-10-03T22:06:57.451" v="43"/>
          <ac:spMkLst>
            <pc:docMk/>
            <pc:sldMk cId="2702383935" sldId="261"/>
            <ac:spMk id="17" creationId="{FF9F2414-84E8-453E-B1F3-389FDE8192D9}"/>
          </ac:spMkLst>
        </pc:spChg>
        <pc:spChg chg="add del">
          <ac:chgData name="Amaya Bryant" userId="a962b319-3727-4a6c-afb1-ecbd32b2a166" providerId="ADAL" clId="{3DCA7698-3B12-4DED-81A2-2C9CBE8DAA72}" dt="2024-10-03T22:06:57.451" v="43"/>
          <ac:spMkLst>
            <pc:docMk/>
            <pc:sldMk cId="2702383935" sldId="261"/>
            <ac:spMk id="19" creationId="{3ECA69A1-7536-43AC-85EF-C7106179F5ED}"/>
          </ac:spMkLst>
        </pc:spChg>
      </pc:sldChg>
      <pc:sldChg chg="del">
        <pc:chgData name="Amaya Bryant" userId="a962b319-3727-4a6c-afb1-ecbd32b2a166" providerId="ADAL" clId="{3DCA7698-3B12-4DED-81A2-2C9CBE8DAA72}" dt="2024-10-03T22:22:26.879" v="92" actId="47"/>
        <pc:sldMkLst>
          <pc:docMk/>
          <pc:sldMk cId="1021606604" sldId="262"/>
        </pc:sldMkLst>
      </pc:sldChg>
      <pc:sldChg chg="addSp delSp modSp mod modTransition delAnim modAnim">
        <pc:chgData name="Amaya Bryant" userId="a962b319-3727-4a6c-afb1-ecbd32b2a166" providerId="ADAL" clId="{3DCA7698-3B12-4DED-81A2-2C9CBE8DAA72}" dt="2024-10-03T22:18:13.319" v="88"/>
        <pc:sldMkLst>
          <pc:docMk/>
          <pc:sldMk cId="2139731275" sldId="263"/>
        </pc:sldMkLst>
        <pc:picChg chg="del">
          <ac:chgData name="Amaya Bryant" userId="a962b319-3727-4a6c-afb1-ecbd32b2a166" providerId="ADAL" clId="{3DCA7698-3B12-4DED-81A2-2C9CBE8DAA72}" dt="2024-10-03T22:15:09.968" v="73" actId="478"/>
          <ac:picMkLst>
            <pc:docMk/>
            <pc:sldMk cId="2139731275" sldId="263"/>
            <ac:picMk id="2" creationId="{CD252CBF-31D9-89D3-A217-819B43C9A022}"/>
          </ac:picMkLst>
        </pc:picChg>
        <pc:picChg chg="add mod">
          <ac:chgData name="Amaya Bryant" userId="a962b319-3727-4a6c-afb1-ecbd32b2a166" providerId="ADAL" clId="{3DCA7698-3B12-4DED-81A2-2C9CBE8DAA72}" dt="2024-10-03T22:15:18.525" v="78" actId="1076"/>
          <ac:picMkLst>
            <pc:docMk/>
            <pc:sldMk cId="2139731275" sldId="263"/>
            <ac:picMk id="4" creationId="{3222BE8C-DD24-68DC-2C1A-E46B0879CA6C}"/>
          </ac:picMkLst>
        </pc:picChg>
        <pc:picChg chg="add del mod">
          <ac:chgData name="Amaya Bryant" userId="a962b319-3727-4a6c-afb1-ecbd32b2a166" providerId="ADAL" clId="{3DCA7698-3B12-4DED-81A2-2C9CBE8DAA72}" dt="2024-10-03T22:16:35.282" v="81"/>
          <ac:picMkLst>
            <pc:docMk/>
            <pc:sldMk cId="2139731275" sldId="263"/>
            <ac:picMk id="6" creationId="{443DE83F-7344-F74F-129C-46F441BAF231}"/>
          </ac:picMkLst>
        </pc:picChg>
        <pc:picChg chg="add del mod">
          <ac:chgData name="Amaya Bryant" userId="a962b319-3727-4a6c-afb1-ecbd32b2a166" providerId="ADAL" clId="{3DCA7698-3B12-4DED-81A2-2C9CBE8DAA72}" dt="2024-10-03T22:16:56.005" v="82" actId="478"/>
          <ac:picMkLst>
            <pc:docMk/>
            <pc:sldMk cId="2139731275" sldId="263"/>
            <ac:picMk id="7" creationId="{32080DDA-6FD0-97C5-5128-E1B6A8D30C02}"/>
          </ac:picMkLst>
        </pc:picChg>
        <pc:picChg chg="add del mod">
          <ac:chgData name="Amaya Bryant" userId="a962b319-3727-4a6c-afb1-ecbd32b2a166" providerId="ADAL" clId="{3DCA7698-3B12-4DED-81A2-2C9CBE8DAA72}" dt="2024-10-03T22:17:19.670" v="85"/>
          <ac:picMkLst>
            <pc:docMk/>
            <pc:sldMk cId="2139731275" sldId="263"/>
            <ac:picMk id="18" creationId="{CA37DCFF-ADA6-0CC8-12D7-431351AC936F}"/>
          </ac:picMkLst>
        </pc:picChg>
        <pc:picChg chg="add del mod">
          <ac:chgData name="Amaya Bryant" userId="a962b319-3727-4a6c-afb1-ecbd32b2a166" providerId="ADAL" clId="{3DCA7698-3B12-4DED-81A2-2C9CBE8DAA72}" dt="2024-10-03T22:17:21.140" v="87"/>
          <ac:picMkLst>
            <pc:docMk/>
            <pc:sldMk cId="2139731275" sldId="263"/>
            <ac:picMk id="20" creationId="{88DAEF21-F111-2952-D4C9-ADA5B00A68B0}"/>
          </ac:picMkLst>
        </pc:picChg>
        <pc:picChg chg="add del mod ord">
          <ac:chgData name="Amaya Bryant" userId="a962b319-3727-4a6c-afb1-ecbd32b2a166" providerId="ADAL" clId="{3DCA7698-3B12-4DED-81A2-2C9CBE8DAA72}" dt="2024-10-03T22:18:13.319" v="88"/>
          <ac:picMkLst>
            <pc:docMk/>
            <pc:sldMk cId="2139731275" sldId="263"/>
            <ac:picMk id="23" creationId="{9123D6B2-3A84-4411-67E5-0055214DEAB2}"/>
          </ac:picMkLst>
        </pc:picChg>
        <pc:picChg chg="add mod">
          <ac:chgData name="Amaya Bryant" userId="a962b319-3727-4a6c-afb1-ecbd32b2a166" providerId="ADAL" clId="{3DCA7698-3B12-4DED-81A2-2C9CBE8DAA72}" dt="2024-10-03T22:18:13.319" v="88"/>
          <ac:picMkLst>
            <pc:docMk/>
            <pc:sldMk cId="2139731275" sldId="263"/>
            <ac:picMk id="24" creationId="{C2E80758-0225-D6CB-9D5B-FAA3D4D64E38}"/>
          </ac:picMkLst>
        </pc:picChg>
      </pc:sldChg>
      <pc:sldChg chg="addSp delSp add del setBg delDesignElem">
        <pc:chgData name="Amaya Bryant" userId="a962b319-3727-4a6c-afb1-ecbd32b2a166" providerId="ADAL" clId="{3DCA7698-3B12-4DED-81A2-2C9CBE8DAA72}" dt="2024-10-03T22:26:33.804" v="95"/>
        <pc:sldMkLst>
          <pc:docMk/>
          <pc:sldMk cId="1506223614" sldId="264"/>
        </pc:sldMkLst>
        <pc:spChg chg="add del">
          <ac:chgData name="Amaya Bryant" userId="a962b319-3727-4a6c-afb1-ecbd32b2a166" providerId="ADAL" clId="{3DCA7698-3B12-4DED-81A2-2C9CBE8DAA72}" dt="2024-10-03T22:26:33.804" v="95"/>
          <ac:spMkLst>
            <pc:docMk/>
            <pc:sldMk cId="1506223614" sldId="264"/>
            <ac:spMk id="9" creationId="{83C98ABE-055B-441F-B07E-44F97F083C39}"/>
          </ac:spMkLst>
        </pc:spChg>
        <pc:spChg chg="add del">
          <ac:chgData name="Amaya Bryant" userId="a962b319-3727-4a6c-afb1-ecbd32b2a166" providerId="ADAL" clId="{3DCA7698-3B12-4DED-81A2-2C9CBE8DAA72}" dt="2024-10-03T22:26:33.804" v="95"/>
          <ac:spMkLst>
            <pc:docMk/>
            <pc:sldMk cId="1506223614" sldId="264"/>
            <ac:spMk id="10" creationId="{F3060C83-F051-4F0E-ABAD-AA0DFC48B218}"/>
          </ac:spMkLst>
        </pc:spChg>
        <pc:spChg chg="add del">
          <ac:chgData name="Amaya Bryant" userId="a962b319-3727-4a6c-afb1-ecbd32b2a166" providerId="ADAL" clId="{3DCA7698-3B12-4DED-81A2-2C9CBE8DAA72}" dt="2024-10-03T22:26:33.804" v="95"/>
          <ac:spMkLst>
            <pc:docMk/>
            <pc:sldMk cId="1506223614" sldId="264"/>
            <ac:spMk id="11" creationId="{29FDB030-9B49-4CED-8CCD-4D99382388AC}"/>
          </ac:spMkLst>
        </pc:spChg>
        <pc:spChg chg="add del">
          <ac:chgData name="Amaya Bryant" userId="a962b319-3727-4a6c-afb1-ecbd32b2a166" providerId="ADAL" clId="{3DCA7698-3B12-4DED-81A2-2C9CBE8DAA72}" dt="2024-10-03T22:26:33.804" v="95"/>
          <ac:spMkLst>
            <pc:docMk/>
            <pc:sldMk cId="1506223614" sldId="264"/>
            <ac:spMk id="13" creationId="{3783CA14-24A1-485C-8B30-D6A5D87987AD}"/>
          </ac:spMkLst>
        </pc:spChg>
        <pc:spChg chg="add del">
          <ac:chgData name="Amaya Bryant" userId="a962b319-3727-4a6c-afb1-ecbd32b2a166" providerId="ADAL" clId="{3DCA7698-3B12-4DED-81A2-2C9CBE8DAA72}" dt="2024-10-03T22:26:33.804" v="95"/>
          <ac:spMkLst>
            <pc:docMk/>
            <pc:sldMk cId="1506223614" sldId="264"/>
            <ac:spMk id="15" creationId="{9A97C86A-04D6-40F7-AE84-31AB43E6A846}"/>
          </ac:spMkLst>
        </pc:spChg>
        <pc:spChg chg="add del">
          <ac:chgData name="Amaya Bryant" userId="a962b319-3727-4a6c-afb1-ecbd32b2a166" providerId="ADAL" clId="{3DCA7698-3B12-4DED-81A2-2C9CBE8DAA72}" dt="2024-10-03T22:26:33.804" v="95"/>
          <ac:spMkLst>
            <pc:docMk/>
            <pc:sldMk cId="1506223614" sldId="264"/>
            <ac:spMk id="17" creationId="{FF9F2414-84E8-453E-B1F3-389FDE8192D9}"/>
          </ac:spMkLst>
        </pc:spChg>
        <pc:spChg chg="add del">
          <ac:chgData name="Amaya Bryant" userId="a962b319-3727-4a6c-afb1-ecbd32b2a166" providerId="ADAL" clId="{3DCA7698-3B12-4DED-81A2-2C9CBE8DAA72}" dt="2024-10-03T22:26:33.804" v="95"/>
          <ac:spMkLst>
            <pc:docMk/>
            <pc:sldMk cId="1506223614" sldId="264"/>
            <ac:spMk id="19" creationId="{3ECA69A1-7536-43AC-85EF-C7106179F5ED}"/>
          </ac:spMkLst>
        </pc:spChg>
      </pc:sldChg>
      <pc:sldChg chg="addSp delSp modSp mod ord modTransition delAnim modAnim modNotesTx">
        <pc:chgData name="Amaya Bryant" userId="a962b319-3727-4a6c-afb1-ecbd32b2a166" providerId="ADAL" clId="{3DCA7698-3B12-4DED-81A2-2C9CBE8DAA72}" dt="2024-10-03T22:50:12.125" v="604"/>
        <pc:sldMkLst>
          <pc:docMk/>
          <pc:sldMk cId="2206655826" sldId="264"/>
        </pc:sldMkLst>
        <pc:picChg chg="add mod ord">
          <ac:chgData name="Amaya Bryant" userId="a962b319-3727-4a6c-afb1-ecbd32b2a166" providerId="ADAL" clId="{3DCA7698-3B12-4DED-81A2-2C9CBE8DAA72}" dt="2024-10-03T22:36:51.970" v="170" actId="1076"/>
          <ac:picMkLst>
            <pc:docMk/>
            <pc:sldMk cId="2206655826" sldId="264"/>
            <ac:picMk id="3" creationId="{B013C151-C91A-8748-B8D0-6E303C292829}"/>
          </ac:picMkLst>
        </pc:picChg>
        <pc:picChg chg="add del mod">
          <ac:chgData name="Amaya Bryant" userId="a962b319-3727-4a6c-afb1-ecbd32b2a166" providerId="ADAL" clId="{3DCA7698-3B12-4DED-81A2-2C9CBE8DAA72}" dt="2024-10-03T22:27:51.586" v="101" actId="478"/>
          <ac:picMkLst>
            <pc:docMk/>
            <pc:sldMk cId="2206655826" sldId="264"/>
            <ac:picMk id="5" creationId="{81685131-4FF7-98D1-C260-F9219F799604}"/>
          </ac:picMkLst>
        </pc:picChg>
        <pc:picChg chg="add mod">
          <ac:chgData name="Amaya Bryant" userId="a962b319-3727-4a6c-afb1-ecbd32b2a166" providerId="ADAL" clId="{3DCA7698-3B12-4DED-81A2-2C9CBE8DAA72}" dt="2024-10-03T22:37:18.676" v="179" actId="1076"/>
          <ac:picMkLst>
            <pc:docMk/>
            <pc:sldMk cId="2206655826" sldId="264"/>
            <ac:picMk id="7" creationId="{C00AA43F-389A-A1BB-7C89-A43B363F77B3}"/>
          </ac:picMkLst>
        </pc:picChg>
        <pc:picChg chg="add del mod ord">
          <ac:chgData name="Amaya Bryant" userId="a962b319-3727-4a6c-afb1-ecbd32b2a166" providerId="ADAL" clId="{3DCA7698-3B12-4DED-81A2-2C9CBE8DAA72}" dt="2024-10-03T22:36:53.405" v="171" actId="478"/>
          <ac:picMkLst>
            <pc:docMk/>
            <pc:sldMk cId="2206655826" sldId="264"/>
            <ac:picMk id="12" creationId="{9E3EBC6D-FB19-A665-2B66-63BB8F22A771}"/>
          </ac:picMkLst>
        </pc:picChg>
        <pc:picChg chg="add del mod">
          <ac:chgData name="Amaya Bryant" userId="a962b319-3727-4a6c-afb1-ecbd32b2a166" providerId="ADAL" clId="{3DCA7698-3B12-4DED-81A2-2C9CBE8DAA72}" dt="2024-10-03T22:31:43.171" v="141"/>
          <ac:picMkLst>
            <pc:docMk/>
            <pc:sldMk cId="2206655826" sldId="264"/>
            <ac:picMk id="16" creationId="{CCF833D8-AFE0-6472-CF54-099D2D3A5545}"/>
          </ac:picMkLst>
        </pc:picChg>
        <pc:picChg chg="add del mod">
          <ac:chgData name="Amaya Bryant" userId="a962b319-3727-4a6c-afb1-ecbd32b2a166" providerId="ADAL" clId="{3DCA7698-3B12-4DED-81A2-2C9CBE8DAA72}" dt="2024-10-03T22:31:50.149" v="142" actId="478"/>
          <ac:picMkLst>
            <pc:docMk/>
            <pc:sldMk cId="2206655826" sldId="264"/>
            <ac:picMk id="18" creationId="{727A4251-C182-2284-7F20-876DF8340D41}"/>
          </ac:picMkLst>
        </pc:picChg>
        <pc:picChg chg="add del mod">
          <ac:chgData name="Amaya Bryant" userId="a962b319-3727-4a6c-afb1-ecbd32b2a166" providerId="ADAL" clId="{3DCA7698-3B12-4DED-81A2-2C9CBE8DAA72}" dt="2024-10-03T22:34:33.025" v="159"/>
          <ac:picMkLst>
            <pc:docMk/>
            <pc:sldMk cId="2206655826" sldId="264"/>
            <ac:picMk id="23" creationId="{02CA8C21-A419-8E4D-DB67-94186CA57CD8}"/>
          </ac:picMkLst>
        </pc:picChg>
        <pc:picChg chg="add del mod">
          <ac:chgData name="Amaya Bryant" userId="a962b319-3727-4a6c-afb1-ecbd32b2a166" providerId="ADAL" clId="{3DCA7698-3B12-4DED-81A2-2C9CBE8DAA72}" dt="2024-10-03T22:34:34.327" v="161"/>
          <ac:picMkLst>
            <pc:docMk/>
            <pc:sldMk cId="2206655826" sldId="264"/>
            <ac:picMk id="24" creationId="{AFA83A29-3D66-3847-463D-294E8D28C171}"/>
          </ac:picMkLst>
        </pc:picChg>
        <pc:picChg chg="add del mod ord">
          <ac:chgData name="Amaya Bryant" userId="a962b319-3727-4a6c-afb1-ecbd32b2a166" providerId="ADAL" clId="{3DCA7698-3B12-4DED-81A2-2C9CBE8DAA72}" dt="2024-10-03T22:35:03.588" v="162"/>
          <ac:picMkLst>
            <pc:docMk/>
            <pc:sldMk cId="2206655826" sldId="264"/>
            <ac:picMk id="27" creationId="{23ACDB07-9A2C-F4F1-66E3-35D494413437}"/>
          </ac:picMkLst>
        </pc:picChg>
        <pc:picChg chg="add del mod">
          <ac:chgData name="Amaya Bryant" userId="a962b319-3727-4a6c-afb1-ecbd32b2a166" providerId="ADAL" clId="{3DCA7698-3B12-4DED-81A2-2C9CBE8DAA72}" dt="2024-10-03T22:37:33.536" v="184"/>
          <ac:picMkLst>
            <pc:docMk/>
            <pc:sldMk cId="2206655826" sldId="264"/>
            <ac:picMk id="28" creationId="{772632E5-105E-FF61-E653-F0914F6DB846}"/>
          </ac:picMkLst>
        </pc:picChg>
        <pc:picChg chg="add mod">
          <ac:chgData name="Amaya Bryant" userId="a962b319-3727-4a6c-afb1-ecbd32b2a166" providerId="ADAL" clId="{3DCA7698-3B12-4DED-81A2-2C9CBE8DAA72}" dt="2024-10-03T22:37:21.278" v="180" actId="1076"/>
          <ac:picMkLst>
            <pc:docMk/>
            <pc:sldMk cId="2206655826" sldId="264"/>
            <ac:picMk id="31" creationId="{10F7587C-50DD-CBA0-F5AF-E94D5362B25E}"/>
          </ac:picMkLst>
        </pc:picChg>
        <pc:picChg chg="add mod">
          <ac:chgData name="Amaya Bryant" userId="a962b319-3727-4a6c-afb1-ecbd32b2a166" providerId="ADAL" clId="{3DCA7698-3B12-4DED-81A2-2C9CBE8DAA72}" dt="2024-10-03T22:37:24.087" v="181" actId="14100"/>
          <ac:picMkLst>
            <pc:docMk/>
            <pc:sldMk cId="2206655826" sldId="264"/>
            <ac:picMk id="32" creationId="{47C308C0-FED0-5617-2462-BD7EA604EBB2}"/>
          </ac:picMkLst>
        </pc:picChg>
        <pc:picChg chg="add del mod ord">
          <ac:chgData name="Amaya Bryant" userId="a962b319-3727-4a6c-afb1-ecbd32b2a166" providerId="ADAL" clId="{3DCA7698-3B12-4DED-81A2-2C9CBE8DAA72}" dt="2024-10-03T22:37:39.627" v="185"/>
          <ac:picMkLst>
            <pc:docMk/>
            <pc:sldMk cId="2206655826" sldId="264"/>
            <ac:picMk id="34" creationId="{BFC45BBC-064E-802B-CFD0-5587AD9C9560}"/>
          </ac:picMkLst>
        </pc:picChg>
        <pc:picChg chg="add del mod">
          <ac:chgData name="Amaya Bryant" userId="a962b319-3727-4a6c-afb1-ecbd32b2a166" providerId="ADAL" clId="{3DCA7698-3B12-4DED-81A2-2C9CBE8DAA72}" dt="2024-10-03T22:37:41.153" v="187"/>
          <ac:picMkLst>
            <pc:docMk/>
            <pc:sldMk cId="2206655826" sldId="264"/>
            <ac:picMk id="35" creationId="{B8FBCC85-6031-2A86-12FA-50865EF492F6}"/>
          </ac:picMkLst>
        </pc:picChg>
        <pc:picChg chg="add del mod ord">
          <ac:chgData name="Amaya Bryant" userId="a962b319-3727-4a6c-afb1-ecbd32b2a166" providerId="ADAL" clId="{3DCA7698-3B12-4DED-81A2-2C9CBE8DAA72}" dt="2024-10-03T22:38:41.859" v="188"/>
          <ac:picMkLst>
            <pc:docMk/>
            <pc:sldMk cId="2206655826" sldId="264"/>
            <ac:picMk id="38" creationId="{D1051DA4-401E-D5F5-5C97-0DE6BE471CFC}"/>
          </ac:picMkLst>
        </pc:picChg>
        <pc:picChg chg="add mod">
          <ac:chgData name="Amaya Bryant" userId="a962b319-3727-4a6c-afb1-ecbd32b2a166" providerId="ADAL" clId="{3DCA7698-3B12-4DED-81A2-2C9CBE8DAA72}" dt="2024-10-03T22:38:41.859" v="188"/>
          <ac:picMkLst>
            <pc:docMk/>
            <pc:sldMk cId="2206655826" sldId="264"/>
            <ac:picMk id="39" creationId="{79E1B61F-B3F4-64B3-9664-45FD38139778}"/>
          </ac:picMkLst>
        </pc:picChg>
      </pc:sldChg>
      <pc:sldChg chg="addSp delSp modSp mod ord modTransition modAnim modNotesTx">
        <pc:chgData name="Amaya Bryant" userId="a962b319-3727-4a6c-afb1-ecbd32b2a166" providerId="ADAL" clId="{3DCA7698-3B12-4DED-81A2-2C9CBE8DAA72}" dt="2024-10-03T22:50:16.965" v="608"/>
        <pc:sldMkLst>
          <pc:docMk/>
          <pc:sldMk cId="3352811518" sldId="265"/>
        </pc:sldMkLst>
        <pc:spChg chg="mod">
          <ac:chgData name="Amaya Bryant" userId="a962b319-3727-4a6c-afb1-ecbd32b2a166" providerId="ADAL" clId="{3DCA7698-3B12-4DED-81A2-2C9CBE8DAA72}" dt="2024-10-03T22:41:49.564" v="224" actId="1076"/>
          <ac:spMkLst>
            <pc:docMk/>
            <pc:sldMk cId="3352811518" sldId="265"/>
            <ac:spMk id="3" creationId="{BB23DDD8-8316-9C72-7CD0-759DC6697B16}"/>
          </ac:spMkLst>
        </pc:spChg>
        <pc:spChg chg="mod">
          <ac:chgData name="Amaya Bryant" userId="a962b319-3727-4a6c-afb1-ecbd32b2a166" providerId="ADAL" clId="{3DCA7698-3B12-4DED-81A2-2C9CBE8DAA72}" dt="2024-10-03T22:41:56.491" v="227" actId="1076"/>
          <ac:spMkLst>
            <pc:docMk/>
            <pc:sldMk cId="3352811518" sldId="265"/>
            <ac:spMk id="4" creationId="{1043ACBE-7B0B-DADE-6DC0-D0B1969C343A}"/>
          </ac:spMkLst>
        </pc:spChg>
        <pc:spChg chg="mod">
          <ac:chgData name="Amaya Bryant" userId="a962b319-3727-4a6c-afb1-ecbd32b2a166" providerId="ADAL" clId="{3DCA7698-3B12-4DED-81A2-2C9CBE8DAA72}" dt="2024-10-03T22:41:59.605" v="228" actId="1076"/>
          <ac:spMkLst>
            <pc:docMk/>
            <pc:sldMk cId="3352811518" sldId="265"/>
            <ac:spMk id="5" creationId="{88C48A6C-032E-7902-22E3-E14707A72CB1}"/>
          </ac:spMkLst>
        </pc:spChg>
        <pc:spChg chg="add del mod">
          <ac:chgData name="Amaya Bryant" userId="a962b319-3727-4a6c-afb1-ecbd32b2a166" providerId="ADAL" clId="{3DCA7698-3B12-4DED-81A2-2C9CBE8DAA72}" dt="2024-10-03T22:40:30.649" v="213" actId="478"/>
          <ac:spMkLst>
            <pc:docMk/>
            <pc:sldMk cId="3352811518" sldId="265"/>
            <ac:spMk id="16" creationId="{75B2F967-4EDE-2E52-6719-1827770664D9}"/>
          </ac:spMkLst>
        </pc:spChg>
        <pc:picChg chg="mod">
          <ac:chgData name="Amaya Bryant" userId="a962b319-3727-4a6c-afb1-ecbd32b2a166" providerId="ADAL" clId="{3DCA7698-3B12-4DED-81A2-2C9CBE8DAA72}" dt="2024-10-03T22:42:15.738" v="235" actId="1076"/>
          <ac:picMkLst>
            <pc:docMk/>
            <pc:sldMk cId="3352811518" sldId="265"/>
            <ac:picMk id="2" creationId="{D804527D-181E-373E-DD17-D83984627853}"/>
          </ac:picMkLst>
        </pc:picChg>
        <pc:picChg chg="add mod">
          <ac:chgData name="Amaya Bryant" userId="a962b319-3727-4a6c-afb1-ecbd32b2a166" providerId="ADAL" clId="{3DCA7698-3B12-4DED-81A2-2C9CBE8DAA72}" dt="2024-10-03T22:42:21.110" v="237" actId="1076"/>
          <ac:picMkLst>
            <pc:docMk/>
            <pc:sldMk cId="3352811518" sldId="265"/>
            <ac:picMk id="20" creationId="{1A861486-53DC-981F-1B54-D5C760D352F6}"/>
          </ac:picMkLst>
        </pc:picChg>
        <pc:picChg chg="add mod">
          <ac:chgData name="Amaya Bryant" userId="a962b319-3727-4a6c-afb1-ecbd32b2a166" providerId="ADAL" clId="{3DCA7698-3B12-4DED-81A2-2C9CBE8DAA72}" dt="2024-10-03T22:42:10.295" v="233" actId="1076"/>
          <ac:picMkLst>
            <pc:docMk/>
            <pc:sldMk cId="3352811518" sldId="265"/>
            <ac:picMk id="22" creationId="{8CA8040D-62E2-8A02-55D6-91C80B596807}"/>
          </ac:picMkLst>
        </pc:picChg>
        <pc:picChg chg="add del mod">
          <ac:chgData name="Amaya Bryant" userId="a962b319-3727-4a6c-afb1-ecbd32b2a166" providerId="ADAL" clId="{3DCA7698-3B12-4DED-81A2-2C9CBE8DAA72}" dt="2024-10-03T22:42:47.571" v="240"/>
          <ac:picMkLst>
            <pc:docMk/>
            <pc:sldMk cId="3352811518" sldId="265"/>
            <ac:picMk id="24" creationId="{14B6818A-A8D1-FD9F-510B-5A2128494DD4}"/>
          </ac:picMkLst>
        </pc:picChg>
        <pc:picChg chg="add del mod">
          <ac:chgData name="Amaya Bryant" userId="a962b319-3727-4a6c-afb1-ecbd32b2a166" providerId="ADAL" clId="{3DCA7698-3B12-4DED-81A2-2C9CBE8DAA72}" dt="2024-10-03T22:44:52.499" v="496"/>
          <ac:picMkLst>
            <pc:docMk/>
            <pc:sldMk cId="3352811518" sldId="265"/>
            <ac:picMk id="25" creationId="{6E475AF2-F243-A585-CEBC-9353DC6F55C1}"/>
          </ac:picMkLst>
        </pc:picChg>
        <pc:picChg chg="add del mod ord">
          <ac:chgData name="Amaya Bryant" userId="a962b319-3727-4a6c-afb1-ecbd32b2a166" providerId="ADAL" clId="{3DCA7698-3B12-4DED-81A2-2C9CBE8DAA72}" dt="2024-10-03T22:44:58.749" v="497"/>
          <ac:picMkLst>
            <pc:docMk/>
            <pc:sldMk cId="3352811518" sldId="265"/>
            <ac:picMk id="36" creationId="{112A4CBF-6BD5-2ED0-BA47-91E45AC84423}"/>
          </ac:picMkLst>
        </pc:picChg>
        <pc:picChg chg="add del mod">
          <ac:chgData name="Amaya Bryant" userId="a962b319-3727-4a6c-afb1-ecbd32b2a166" providerId="ADAL" clId="{3DCA7698-3B12-4DED-81A2-2C9CBE8DAA72}" dt="2024-10-03T22:45:00.370" v="499"/>
          <ac:picMkLst>
            <pc:docMk/>
            <pc:sldMk cId="3352811518" sldId="265"/>
            <ac:picMk id="37" creationId="{5D2951DE-1430-FB2D-A499-717CC0E5BF0C}"/>
          </ac:picMkLst>
        </pc:picChg>
        <pc:picChg chg="add del mod ord">
          <ac:chgData name="Amaya Bryant" userId="a962b319-3727-4a6c-afb1-ecbd32b2a166" providerId="ADAL" clId="{3DCA7698-3B12-4DED-81A2-2C9CBE8DAA72}" dt="2024-10-03T22:45:37.676" v="500"/>
          <ac:picMkLst>
            <pc:docMk/>
            <pc:sldMk cId="3352811518" sldId="265"/>
            <ac:picMk id="40" creationId="{CD204C17-36A8-2386-DBF8-EB1B036DCEB4}"/>
          </ac:picMkLst>
        </pc:picChg>
        <pc:picChg chg="add del mod">
          <ac:chgData name="Amaya Bryant" userId="a962b319-3727-4a6c-afb1-ecbd32b2a166" providerId="ADAL" clId="{3DCA7698-3B12-4DED-81A2-2C9CBE8DAA72}" dt="2024-10-03T22:45:39.298" v="502"/>
          <ac:picMkLst>
            <pc:docMk/>
            <pc:sldMk cId="3352811518" sldId="265"/>
            <ac:picMk id="41" creationId="{E2B60288-0CA9-1F5B-3E56-512EB97DFA45}"/>
          </ac:picMkLst>
        </pc:picChg>
        <pc:picChg chg="add del mod ord">
          <ac:chgData name="Amaya Bryant" userId="a962b319-3727-4a6c-afb1-ecbd32b2a166" providerId="ADAL" clId="{3DCA7698-3B12-4DED-81A2-2C9CBE8DAA72}" dt="2024-10-03T22:46:54.473" v="503"/>
          <ac:picMkLst>
            <pc:docMk/>
            <pc:sldMk cId="3352811518" sldId="265"/>
            <ac:picMk id="44" creationId="{67281E88-3B50-7B81-6F7D-65EBAC66728A}"/>
          </ac:picMkLst>
        </pc:picChg>
        <pc:picChg chg="add del mod">
          <ac:chgData name="Amaya Bryant" userId="a962b319-3727-4a6c-afb1-ecbd32b2a166" providerId="ADAL" clId="{3DCA7698-3B12-4DED-81A2-2C9CBE8DAA72}" dt="2024-10-03T22:47:41.517" v="595"/>
          <ac:picMkLst>
            <pc:docMk/>
            <pc:sldMk cId="3352811518" sldId="265"/>
            <ac:picMk id="45" creationId="{020FCBD1-1813-E64A-3B89-B43CF82CF2C0}"/>
          </ac:picMkLst>
        </pc:picChg>
        <pc:picChg chg="add del mod ord">
          <ac:chgData name="Amaya Bryant" userId="a962b319-3727-4a6c-afb1-ecbd32b2a166" providerId="ADAL" clId="{3DCA7698-3B12-4DED-81A2-2C9CBE8DAA72}" dt="2024-10-03T22:47:50.955" v="596"/>
          <ac:picMkLst>
            <pc:docMk/>
            <pc:sldMk cId="3352811518" sldId="265"/>
            <ac:picMk id="49" creationId="{9FBBED17-15F8-1FE1-821A-59F999DAD7C0}"/>
          </ac:picMkLst>
        </pc:picChg>
        <pc:picChg chg="add del mod">
          <ac:chgData name="Amaya Bryant" userId="a962b319-3727-4a6c-afb1-ecbd32b2a166" providerId="ADAL" clId="{3DCA7698-3B12-4DED-81A2-2C9CBE8DAA72}" dt="2024-10-03T22:47:53.316" v="598"/>
          <ac:picMkLst>
            <pc:docMk/>
            <pc:sldMk cId="3352811518" sldId="265"/>
            <ac:picMk id="50" creationId="{61890DDA-521E-BF92-48B0-F3B83A09ABAE}"/>
          </ac:picMkLst>
        </pc:picChg>
        <pc:picChg chg="add del mod ord">
          <ac:chgData name="Amaya Bryant" userId="a962b319-3727-4a6c-afb1-ecbd32b2a166" providerId="ADAL" clId="{3DCA7698-3B12-4DED-81A2-2C9CBE8DAA72}" dt="2024-10-03T22:48:19.729" v="599"/>
          <ac:picMkLst>
            <pc:docMk/>
            <pc:sldMk cId="3352811518" sldId="265"/>
            <ac:picMk id="53" creationId="{D92BF7DB-D398-282B-3114-2DF0A7E24B8D}"/>
          </ac:picMkLst>
        </pc:picChg>
        <pc:picChg chg="add del mod">
          <ac:chgData name="Amaya Bryant" userId="a962b319-3727-4a6c-afb1-ecbd32b2a166" providerId="ADAL" clId="{3DCA7698-3B12-4DED-81A2-2C9CBE8DAA72}" dt="2024-10-03T22:48:21.631" v="601"/>
          <ac:picMkLst>
            <pc:docMk/>
            <pc:sldMk cId="3352811518" sldId="265"/>
            <ac:picMk id="54" creationId="{FDC4278D-A39C-60BA-1B80-6AC9BE3DF0FA}"/>
          </ac:picMkLst>
        </pc:picChg>
        <pc:picChg chg="add del mod ord">
          <ac:chgData name="Amaya Bryant" userId="a962b319-3727-4a6c-afb1-ecbd32b2a166" providerId="ADAL" clId="{3DCA7698-3B12-4DED-81A2-2C9CBE8DAA72}" dt="2024-10-03T22:49:35.541" v="602"/>
          <ac:picMkLst>
            <pc:docMk/>
            <pc:sldMk cId="3352811518" sldId="265"/>
            <ac:picMk id="57" creationId="{8210E323-5A7C-1F57-1CF5-466071EED6D8}"/>
          </ac:picMkLst>
        </pc:picChg>
        <pc:picChg chg="add mod">
          <ac:chgData name="Amaya Bryant" userId="a962b319-3727-4a6c-afb1-ecbd32b2a166" providerId="ADAL" clId="{3DCA7698-3B12-4DED-81A2-2C9CBE8DAA72}" dt="2024-10-03T22:49:35.541" v="602"/>
          <ac:picMkLst>
            <pc:docMk/>
            <pc:sldMk cId="3352811518" sldId="265"/>
            <ac:picMk id="58" creationId="{D57F94D7-1C3D-74A5-1EDC-CA3E2695850B}"/>
          </ac:picMkLst>
        </pc:picChg>
      </pc:sldChg>
      <pc:sldChg chg="addSp delSp modSp mod ord modTransition modAnim">
        <pc:chgData name="Amaya Bryant" userId="a962b319-3727-4a6c-afb1-ecbd32b2a166" providerId="ADAL" clId="{3DCA7698-3B12-4DED-81A2-2C9CBE8DAA72}" dt="2024-10-03T22:50:15.204" v="606"/>
        <pc:sldMkLst>
          <pc:docMk/>
          <pc:sldMk cId="2177824457" sldId="266"/>
        </pc:sldMkLst>
        <pc:picChg chg="add mod">
          <ac:chgData name="Amaya Bryant" userId="a962b319-3727-4a6c-afb1-ecbd32b2a166" providerId="ADAL" clId="{3DCA7698-3B12-4DED-81A2-2C9CBE8DAA72}" dt="2024-10-03T22:33:56.093" v="154" actId="14100"/>
          <ac:picMkLst>
            <pc:docMk/>
            <pc:sldMk cId="2177824457" sldId="266"/>
            <ac:picMk id="3" creationId="{009BCD8F-B718-644A-2969-25BA926AF5FA}"/>
          </ac:picMkLst>
        </pc:picChg>
        <pc:picChg chg="add mod">
          <ac:chgData name="Amaya Bryant" userId="a962b319-3727-4a6c-afb1-ecbd32b2a166" providerId="ADAL" clId="{3DCA7698-3B12-4DED-81A2-2C9CBE8DAA72}" dt="2024-10-03T22:33:59.737" v="155" actId="14100"/>
          <ac:picMkLst>
            <pc:docMk/>
            <pc:sldMk cId="2177824457" sldId="266"/>
            <ac:picMk id="5" creationId="{7DD545AA-5085-E9CC-9433-C11835DC8435}"/>
          </ac:picMkLst>
        </pc:picChg>
        <pc:picChg chg="add del mod">
          <ac:chgData name="Amaya Bryant" userId="a962b319-3727-4a6c-afb1-ecbd32b2a166" providerId="ADAL" clId="{3DCA7698-3B12-4DED-81A2-2C9CBE8DAA72}" dt="2024-10-03T22:36:16.526" v="168"/>
          <ac:picMkLst>
            <pc:docMk/>
            <pc:sldMk cId="2177824457" sldId="266"/>
            <ac:picMk id="16" creationId="{B29D7893-B0B5-1CF5-4281-34BE25335373}"/>
          </ac:picMkLst>
        </pc:picChg>
        <pc:picChg chg="add del mod">
          <ac:chgData name="Amaya Bryant" userId="a962b319-3727-4a6c-afb1-ecbd32b2a166" providerId="ADAL" clId="{3DCA7698-3B12-4DED-81A2-2C9CBE8DAA72}" dt="2024-10-03T22:38:46.462" v="190"/>
          <ac:picMkLst>
            <pc:docMk/>
            <pc:sldMk cId="2177824457" sldId="266"/>
            <ac:picMk id="18" creationId="{EA9FE788-79F1-CD7F-51B7-92424DC61E94}"/>
          </ac:picMkLst>
        </pc:picChg>
        <pc:picChg chg="add del mod ord">
          <ac:chgData name="Amaya Bryant" userId="a962b319-3727-4a6c-afb1-ecbd32b2a166" providerId="ADAL" clId="{3DCA7698-3B12-4DED-81A2-2C9CBE8DAA72}" dt="2024-10-03T22:39:09.152" v="191"/>
          <ac:picMkLst>
            <pc:docMk/>
            <pc:sldMk cId="2177824457" sldId="266"/>
            <ac:picMk id="31" creationId="{7225FBCB-26D7-1003-5595-F2B8ADF99D5B}"/>
          </ac:picMkLst>
        </pc:picChg>
        <pc:picChg chg="add mod">
          <ac:chgData name="Amaya Bryant" userId="a962b319-3727-4a6c-afb1-ecbd32b2a166" providerId="ADAL" clId="{3DCA7698-3B12-4DED-81A2-2C9CBE8DAA72}" dt="2024-10-03T22:39:09.152" v="191"/>
          <ac:picMkLst>
            <pc:docMk/>
            <pc:sldMk cId="2177824457" sldId="266"/>
            <ac:picMk id="32" creationId="{38B0657F-4A55-2A61-A5E4-7C6DF39C45EF}"/>
          </ac:picMkLst>
        </pc:picChg>
      </pc:sldChg>
      <pc:sldChg chg="addSp delSp modSp mod modTransition">
        <pc:chgData name="Amaya Bryant" userId="a962b319-3727-4a6c-afb1-ecbd32b2a166" providerId="ADAL" clId="{3DCA7698-3B12-4DED-81A2-2C9CBE8DAA72}" dt="2024-10-03T22:51:57.285" v="619"/>
        <pc:sldMkLst>
          <pc:docMk/>
          <pc:sldMk cId="1326012925" sldId="267"/>
        </pc:sldMkLst>
        <pc:picChg chg="add mod">
          <ac:chgData name="Amaya Bryant" userId="a962b319-3727-4a6c-afb1-ecbd32b2a166" providerId="ADAL" clId="{3DCA7698-3B12-4DED-81A2-2C9CBE8DAA72}" dt="2024-10-03T22:51:23.725" v="614" actId="1076"/>
          <ac:picMkLst>
            <pc:docMk/>
            <pc:sldMk cId="1326012925" sldId="267"/>
            <ac:picMk id="5" creationId="{4FCBEBAE-85AA-1BC5-2057-E8B832580979}"/>
          </ac:picMkLst>
        </pc:picChg>
        <pc:picChg chg="add mod">
          <ac:chgData name="Amaya Bryant" userId="a962b319-3727-4a6c-afb1-ecbd32b2a166" providerId="ADAL" clId="{3DCA7698-3B12-4DED-81A2-2C9CBE8DAA72}" dt="2024-10-03T22:51:29.085" v="616" actId="1076"/>
          <ac:picMkLst>
            <pc:docMk/>
            <pc:sldMk cId="1326012925" sldId="267"/>
            <ac:picMk id="7" creationId="{ADE6B2CF-287C-A17A-F6BE-16758E0A812F}"/>
          </ac:picMkLst>
        </pc:picChg>
        <pc:picChg chg="add del mod">
          <ac:chgData name="Amaya Bryant" userId="a962b319-3727-4a6c-afb1-ecbd32b2a166" providerId="ADAL" clId="{3DCA7698-3B12-4DED-81A2-2C9CBE8DAA72}" dt="2024-10-03T22:51:57.285" v="619"/>
          <ac:picMkLst>
            <pc:docMk/>
            <pc:sldMk cId="1326012925" sldId="267"/>
            <ac:picMk id="12" creationId="{9DC64125-45EB-F1EC-30C5-C61518ECE15C}"/>
          </ac:picMkLst>
        </pc:picChg>
        <pc:picChg chg="add mod">
          <ac:chgData name="Amaya Bryant" userId="a962b319-3727-4a6c-afb1-ecbd32b2a166" providerId="ADAL" clId="{3DCA7698-3B12-4DED-81A2-2C9CBE8DAA72}" dt="2024-10-03T22:51:57.285" v="619"/>
          <ac:picMkLst>
            <pc:docMk/>
            <pc:sldMk cId="1326012925" sldId="267"/>
            <ac:picMk id="14" creationId="{E1D3CD7E-9987-A321-7E29-4645E8DD346F}"/>
          </ac:picMkLst>
        </pc:picChg>
      </pc:sldChg>
      <pc:sldChg chg="addSp delSp modSp del mod modTransition">
        <pc:chgData name="Amaya Bryant" userId="a962b319-3727-4a6c-afb1-ecbd32b2a166" providerId="ADAL" clId="{3DCA7698-3B12-4DED-81A2-2C9CBE8DAA72}" dt="2024-10-03T22:37:25.949" v="182" actId="47"/>
        <pc:sldMkLst>
          <pc:docMk/>
          <pc:sldMk cId="4160785209" sldId="267"/>
        </pc:sldMkLst>
        <pc:picChg chg="add mod">
          <ac:chgData name="Amaya Bryant" userId="a962b319-3727-4a6c-afb1-ecbd32b2a166" providerId="ADAL" clId="{3DCA7698-3B12-4DED-81A2-2C9CBE8DAA72}" dt="2024-10-03T22:32:41.902" v="144" actId="1076"/>
          <ac:picMkLst>
            <pc:docMk/>
            <pc:sldMk cId="4160785209" sldId="267"/>
            <ac:picMk id="14" creationId="{C8D935AE-3EA4-8385-9927-CCBDAE982D85}"/>
          </ac:picMkLst>
        </pc:picChg>
        <pc:picChg chg="add mod">
          <ac:chgData name="Amaya Bryant" userId="a962b319-3727-4a6c-afb1-ecbd32b2a166" providerId="ADAL" clId="{3DCA7698-3B12-4DED-81A2-2C9CBE8DAA72}" dt="2024-10-03T22:33:00.968" v="146" actId="1076"/>
          <ac:picMkLst>
            <pc:docMk/>
            <pc:sldMk cId="4160785209" sldId="267"/>
            <ac:picMk id="18" creationId="{22D1D71D-AFE4-3D24-AA7F-32FA9A6F7C3E}"/>
          </ac:picMkLst>
        </pc:picChg>
        <pc:picChg chg="add del mod">
          <ac:chgData name="Amaya Bryant" userId="a962b319-3727-4a6c-afb1-ecbd32b2a166" providerId="ADAL" clId="{3DCA7698-3B12-4DED-81A2-2C9CBE8DAA72}" dt="2024-10-03T22:35:43.167" v="165"/>
          <ac:picMkLst>
            <pc:docMk/>
            <pc:sldMk cId="4160785209" sldId="267"/>
            <ac:picMk id="29" creationId="{DA1D4224-DCF2-C466-E2E4-E8A144DE1BF6}"/>
          </ac:picMkLst>
        </pc:picChg>
        <pc:picChg chg="add mod">
          <ac:chgData name="Amaya Bryant" userId="a962b319-3727-4a6c-afb1-ecbd32b2a166" providerId="ADAL" clId="{3DCA7698-3B12-4DED-81A2-2C9CBE8DAA72}" dt="2024-10-03T22:35:43.167" v="165"/>
          <ac:picMkLst>
            <pc:docMk/>
            <pc:sldMk cId="4160785209" sldId="267"/>
            <ac:picMk id="30" creationId="{BF76EB10-4D99-A466-EBFB-46A541016762}"/>
          </ac:picMkLst>
        </pc:picChg>
      </pc:sldChg>
      <pc:sldChg chg="addSp delSp modSp mod modTransition delAnim modAnim">
        <pc:chgData name="Amaya Bryant" userId="a962b319-3727-4a6c-afb1-ecbd32b2a166" providerId="ADAL" clId="{3DCA7698-3B12-4DED-81A2-2C9CBE8DAA72}" dt="2024-10-03T22:58:26.809" v="644"/>
        <pc:sldMkLst>
          <pc:docMk/>
          <pc:sldMk cId="1809838375" sldId="268"/>
        </pc:sldMkLst>
        <pc:picChg chg="add mod">
          <ac:chgData name="Amaya Bryant" userId="a962b319-3727-4a6c-afb1-ecbd32b2a166" providerId="ADAL" clId="{3DCA7698-3B12-4DED-81A2-2C9CBE8DAA72}" dt="2024-10-03T22:53:32.128" v="626" actId="1076"/>
          <ac:picMkLst>
            <pc:docMk/>
            <pc:sldMk cId="1809838375" sldId="268"/>
            <ac:picMk id="3" creationId="{F4B083B9-4B44-735E-7827-8AA24818A22F}"/>
          </ac:picMkLst>
        </pc:picChg>
        <pc:picChg chg="add del mod">
          <ac:chgData name="Amaya Bryant" userId="a962b319-3727-4a6c-afb1-ecbd32b2a166" providerId="ADAL" clId="{3DCA7698-3B12-4DED-81A2-2C9CBE8DAA72}" dt="2024-10-03T22:53:54.310" v="629"/>
          <ac:picMkLst>
            <pc:docMk/>
            <pc:sldMk cId="1809838375" sldId="268"/>
            <ac:picMk id="6" creationId="{8E0FCC6F-6401-131F-BDFF-EC799EC2A59C}"/>
          </ac:picMkLst>
        </pc:picChg>
        <pc:picChg chg="add del mod">
          <ac:chgData name="Amaya Bryant" userId="a962b319-3727-4a6c-afb1-ecbd32b2a166" providerId="ADAL" clId="{3DCA7698-3B12-4DED-81A2-2C9CBE8DAA72}" dt="2024-10-03T22:53:56.052" v="631"/>
          <ac:picMkLst>
            <pc:docMk/>
            <pc:sldMk cId="1809838375" sldId="268"/>
            <ac:picMk id="7" creationId="{60AE3D10-AAD8-9B3F-6B9A-D38076B7B253}"/>
          </ac:picMkLst>
        </pc:picChg>
        <pc:picChg chg="add del mod ord">
          <ac:chgData name="Amaya Bryant" userId="a962b319-3727-4a6c-afb1-ecbd32b2a166" providerId="ADAL" clId="{3DCA7698-3B12-4DED-81A2-2C9CBE8DAA72}" dt="2024-10-03T22:54:03.103" v="632"/>
          <ac:picMkLst>
            <pc:docMk/>
            <pc:sldMk cId="1809838375" sldId="268"/>
            <ac:picMk id="14" creationId="{9FA887C4-62CA-CBFE-3DAA-2193741DE906}"/>
          </ac:picMkLst>
        </pc:picChg>
        <pc:picChg chg="add del mod">
          <ac:chgData name="Amaya Bryant" userId="a962b319-3727-4a6c-afb1-ecbd32b2a166" providerId="ADAL" clId="{3DCA7698-3B12-4DED-81A2-2C9CBE8DAA72}" dt="2024-10-03T22:54:06.236" v="634"/>
          <ac:picMkLst>
            <pc:docMk/>
            <pc:sldMk cId="1809838375" sldId="268"/>
            <ac:picMk id="16" creationId="{B709251C-03FC-9E64-27D9-A88E47950D7B}"/>
          </ac:picMkLst>
        </pc:picChg>
        <pc:picChg chg="add del mod ord">
          <ac:chgData name="Amaya Bryant" userId="a962b319-3727-4a6c-afb1-ecbd32b2a166" providerId="ADAL" clId="{3DCA7698-3B12-4DED-81A2-2C9CBE8DAA72}" dt="2024-10-03T22:55:12.271" v="635"/>
          <ac:picMkLst>
            <pc:docMk/>
            <pc:sldMk cId="1809838375" sldId="268"/>
            <ac:picMk id="21" creationId="{F609BFE9-CBDC-47CE-6B03-27B744D2B9C8}"/>
          </ac:picMkLst>
        </pc:picChg>
        <pc:picChg chg="add del mod">
          <ac:chgData name="Amaya Bryant" userId="a962b319-3727-4a6c-afb1-ecbd32b2a166" providerId="ADAL" clId="{3DCA7698-3B12-4DED-81A2-2C9CBE8DAA72}" dt="2024-10-03T22:55:14.086" v="637"/>
          <ac:picMkLst>
            <pc:docMk/>
            <pc:sldMk cId="1809838375" sldId="268"/>
            <ac:picMk id="22" creationId="{844F4119-C6BB-12D0-D84E-3A6889754B63}"/>
          </ac:picMkLst>
        </pc:picChg>
        <pc:picChg chg="del">
          <ac:chgData name="Amaya Bryant" userId="a962b319-3727-4a6c-afb1-ecbd32b2a166" providerId="ADAL" clId="{3DCA7698-3B12-4DED-81A2-2C9CBE8DAA72}" dt="2024-10-03T22:53:27.584" v="624" actId="478"/>
          <ac:picMkLst>
            <pc:docMk/>
            <pc:sldMk cId="1809838375" sldId="268"/>
            <ac:picMk id="24" creationId="{C2E80758-0225-D6CB-9D5B-FAA3D4D64E38}"/>
          </ac:picMkLst>
        </pc:picChg>
        <pc:picChg chg="add del mod ord">
          <ac:chgData name="Amaya Bryant" userId="a962b319-3727-4a6c-afb1-ecbd32b2a166" providerId="ADAL" clId="{3DCA7698-3B12-4DED-81A2-2C9CBE8DAA72}" dt="2024-10-03T22:56:27.877" v="638"/>
          <ac:picMkLst>
            <pc:docMk/>
            <pc:sldMk cId="1809838375" sldId="268"/>
            <ac:picMk id="26" creationId="{84F28398-E557-6888-873A-702EE2F19D1C}"/>
          </ac:picMkLst>
        </pc:picChg>
        <pc:picChg chg="add del mod">
          <ac:chgData name="Amaya Bryant" userId="a962b319-3727-4a6c-afb1-ecbd32b2a166" providerId="ADAL" clId="{3DCA7698-3B12-4DED-81A2-2C9CBE8DAA72}" dt="2024-10-03T22:56:29.865" v="640"/>
          <ac:picMkLst>
            <pc:docMk/>
            <pc:sldMk cId="1809838375" sldId="268"/>
            <ac:picMk id="27" creationId="{28576C7E-0186-CC73-5637-FBB0B425FCD4}"/>
          </ac:picMkLst>
        </pc:picChg>
        <pc:picChg chg="add del mod ord">
          <ac:chgData name="Amaya Bryant" userId="a962b319-3727-4a6c-afb1-ecbd32b2a166" providerId="ADAL" clId="{3DCA7698-3B12-4DED-81A2-2C9CBE8DAA72}" dt="2024-10-03T22:57:21.578" v="641"/>
          <ac:picMkLst>
            <pc:docMk/>
            <pc:sldMk cId="1809838375" sldId="268"/>
            <ac:picMk id="30" creationId="{E9BD2E8A-3D04-352A-CCEE-3C81C28B83E6}"/>
          </ac:picMkLst>
        </pc:picChg>
        <pc:picChg chg="add del mod">
          <ac:chgData name="Amaya Bryant" userId="a962b319-3727-4a6c-afb1-ecbd32b2a166" providerId="ADAL" clId="{3DCA7698-3B12-4DED-81A2-2C9CBE8DAA72}" dt="2024-10-03T22:57:23.303" v="643"/>
          <ac:picMkLst>
            <pc:docMk/>
            <pc:sldMk cId="1809838375" sldId="268"/>
            <ac:picMk id="31" creationId="{F48CEEA0-3CF6-B0C1-B537-C21CE7537802}"/>
          </ac:picMkLst>
        </pc:picChg>
        <pc:picChg chg="add del mod ord">
          <ac:chgData name="Amaya Bryant" userId="a962b319-3727-4a6c-afb1-ecbd32b2a166" providerId="ADAL" clId="{3DCA7698-3B12-4DED-81A2-2C9CBE8DAA72}" dt="2024-10-03T22:58:26.809" v="644"/>
          <ac:picMkLst>
            <pc:docMk/>
            <pc:sldMk cId="1809838375" sldId="268"/>
            <ac:picMk id="34" creationId="{A71A848F-7C5C-7B4F-3D8F-08BED42F2E88}"/>
          </ac:picMkLst>
        </pc:picChg>
        <pc:picChg chg="add mod">
          <ac:chgData name="Amaya Bryant" userId="a962b319-3727-4a6c-afb1-ecbd32b2a166" providerId="ADAL" clId="{3DCA7698-3B12-4DED-81A2-2C9CBE8DAA72}" dt="2024-10-03T22:58:26.809" v="644"/>
          <ac:picMkLst>
            <pc:docMk/>
            <pc:sldMk cId="1809838375" sldId="268"/>
            <ac:picMk id="35" creationId="{0FA576B0-DB73-73C2-4EEF-9CDD65001845}"/>
          </ac:picMkLst>
        </pc:picChg>
      </pc:sldChg>
      <pc:sldChg chg="addSp delSp add del setBg delDesignElem">
        <pc:chgData name="Amaya Bryant" userId="a962b319-3727-4a6c-afb1-ecbd32b2a166" providerId="ADAL" clId="{3DCA7698-3B12-4DED-81A2-2C9CBE8DAA72}" dt="2024-10-03T22:53:00.999" v="622"/>
        <pc:sldMkLst>
          <pc:docMk/>
          <pc:sldMk cId="2840657259" sldId="268"/>
        </pc:sldMkLst>
        <pc:spChg chg="add del">
          <ac:chgData name="Amaya Bryant" userId="a962b319-3727-4a6c-afb1-ecbd32b2a166" providerId="ADAL" clId="{3DCA7698-3B12-4DED-81A2-2C9CBE8DAA72}" dt="2024-10-03T22:53:00.999" v="622"/>
          <ac:spMkLst>
            <pc:docMk/>
            <pc:sldMk cId="2840657259" sldId="268"/>
            <ac:spMk id="9" creationId="{83C98ABE-055B-441F-B07E-44F97F083C39}"/>
          </ac:spMkLst>
        </pc:spChg>
        <pc:spChg chg="add del">
          <ac:chgData name="Amaya Bryant" userId="a962b319-3727-4a6c-afb1-ecbd32b2a166" providerId="ADAL" clId="{3DCA7698-3B12-4DED-81A2-2C9CBE8DAA72}" dt="2024-10-03T22:53:00.999" v="622"/>
          <ac:spMkLst>
            <pc:docMk/>
            <pc:sldMk cId="2840657259" sldId="268"/>
            <ac:spMk id="10" creationId="{F3060C83-F051-4F0E-ABAD-AA0DFC48B218}"/>
          </ac:spMkLst>
        </pc:spChg>
        <pc:spChg chg="add del">
          <ac:chgData name="Amaya Bryant" userId="a962b319-3727-4a6c-afb1-ecbd32b2a166" providerId="ADAL" clId="{3DCA7698-3B12-4DED-81A2-2C9CBE8DAA72}" dt="2024-10-03T22:53:00.999" v="622"/>
          <ac:spMkLst>
            <pc:docMk/>
            <pc:sldMk cId="2840657259" sldId="268"/>
            <ac:spMk id="11" creationId="{29FDB030-9B49-4CED-8CCD-4D99382388AC}"/>
          </ac:spMkLst>
        </pc:spChg>
        <pc:spChg chg="add del">
          <ac:chgData name="Amaya Bryant" userId="a962b319-3727-4a6c-afb1-ecbd32b2a166" providerId="ADAL" clId="{3DCA7698-3B12-4DED-81A2-2C9CBE8DAA72}" dt="2024-10-03T22:53:00.999" v="622"/>
          <ac:spMkLst>
            <pc:docMk/>
            <pc:sldMk cId="2840657259" sldId="268"/>
            <ac:spMk id="13" creationId="{3783CA14-24A1-485C-8B30-D6A5D87987AD}"/>
          </ac:spMkLst>
        </pc:spChg>
        <pc:spChg chg="add del">
          <ac:chgData name="Amaya Bryant" userId="a962b319-3727-4a6c-afb1-ecbd32b2a166" providerId="ADAL" clId="{3DCA7698-3B12-4DED-81A2-2C9CBE8DAA72}" dt="2024-10-03T22:53:00.999" v="622"/>
          <ac:spMkLst>
            <pc:docMk/>
            <pc:sldMk cId="2840657259" sldId="268"/>
            <ac:spMk id="15" creationId="{9A97C86A-04D6-40F7-AE84-31AB43E6A846}"/>
          </ac:spMkLst>
        </pc:spChg>
        <pc:spChg chg="add del">
          <ac:chgData name="Amaya Bryant" userId="a962b319-3727-4a6c-afb1-ecbd32b2a166" providerId="ADAL" clId="{3DCA7698-3B12-4DED-81A2-2C9CBE8DAA72}" dt="2024-10-03T22:53:00.999" v="622"/>
          <ac:spMkLst>
            <pc:docMk/>
            <pc:sldMk cId="2840657259" sldId="268"/>
            <ac:spMk id="17" creationId="{FF9F2414-84E8-453E-B1F3-389FDE8192D9}"/>
          </ac:spMkLst>
        </pc:spChg>
        <pc:spChg chg="add del">
          <ac:chgData name="Amaya Bryant" userId="a962b319-3727-4a6c-afb1-ecbd32b2a166" providerId="ADAL" clId="{3DCA7698-3B12-4DED-81A2-2C9CBE8DAA72}" dt="2024-10-03T22:53:00.999" v="622"/>
          <ac:spMkLst>
            <pc:docMk/>
            <pc:sldMk cId="2840657259" sldId="268"/>
            <ac:spMk id="19" creationId="{3ECA69A1-7536-43AC-85EF-C7106179F5ED}"/>
          </ac:spMkLst>
        </pc:spChg>
      </pc:sldChg>
    </pc:docChg>
  </pc:docChgLst>
  <pc:docChgLst>
    <pc:chgData name="Julianna Truitt" userId="7b9cc5d0-08a8-4a73-ab96-3a3c03d98e00" providerId="ADAL" clId="{C2ABAD0F-A33C-434D-9DBF-D6F7409A6509}"/>
    <pc:docChg chg="modSld">
      <pc:chgData name="Julianna Truitt" userId="7b9cc5d0-08a8-4a73-ab96-3a3c03d98e00" providerId="ADAL" clId="{C2ABAD0F-A33C-434D-9DBF-D6F7409A6509}" dt="2024-10-04T18:51:56.191" v="3" actId="1076"/>
      <pc:docMkLst>
        <pc:docMk/>
      </pc:docMkLst>
      <pc:sldChg chg="modSp mod">
        <pc:chgData name="Julianna Truitt" userId="7b9cc5d0-08a8-4a73-ab96-3a3c03d98e00" providerId="ADAL" clId="{C2ABAD0F-A33C-434D-9DBF-D6F7409A6509}" dt="2024-10-04T18:51:56.191" v="3" actId="1076"/>
        <pc:sldMkLst>
          <pc:docMk/>
          <pc:sldMk cId="1732400773" sldId="261"/>
        </pc:sldMkLst>
        <pc:picChg chg="mod">
          <ac:chgData name="Julianna Truitt" userId="7b9cc5d0-08a8-4a73-ab96-3a3c03d98e00" providerId="ADAL" clId="{C2ABAD0F-A33C-434D-9DBF-D6F7409A6509}" dt="2024-10-04T18:51:56.191" v="3" actId="1076"/>
          <ac:picMkLst>
            <pc:docMk/>
            <pc:sldMk cId="1732400773" sldId="261"/>
            <ac:picMk id="3" creationId="{4F593770-42BA-9630-4F4A-D145A534321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2BA41-D03C-4DA6-9DA2-5991C6E51931}" type="datetimeFigureOut">
              <a:t>10/4/2024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08356C-21A9-4C83-9E63-40A9E3B9401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92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In this video we will discuss community exchange, what it is, target customers, risk, </a:t>
            </a:r>
            <a:r>
              <a:rPr lang="en-US" b="0" i="0" u="none" strike="noStrike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opportunites</a:t>
            </a:r>
            <a:r>
              <a:rPr lang="en-US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our plan for the project, and more.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8356C-21A9-4C83-9E63-40A9E3B940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2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8356C-21A9-4C83-9E63-40A9E3B94014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981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200" b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  <a:endParaRPr lang="en-US" sz="12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Her income fluctuates, so paying for services can sometimes feel financially straining.</a:t>
            </a:r>
            <a:endParaRPr lang="en-US" sz="12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Struggles to manage her time effectively.</a:t>
            </a:r>
            <a:endParaRPr lang="en-US" sz="12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She's cautious about using platforms where she doesn't know the people or feels comfortable trusting strangers with personal tasks.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endParaRPr lang="en-US" sz="12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We can help </a:t>
            </a:r>
            <a:r>
              <a:rPr lang="en-US" sz="18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Provide a platform where Megan can trade her graphic design services for help with tasks like house cleaning, grocery shopping, or pet care.</a:t>
            </a:r>
            <a:endParaRPr lang="en-US" sz="18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/>
          </a:p>
          <a:p>
            <a:endParaRPr lang="en-US"/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200" b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Elevator Pitch</a:t>
            </a:r>
            <a:endParaRPr lang="en-US" sz="12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1200" b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Community exchange is a platform where you can share your skills with others. Some people may have a need for graphic design but do not have the resources to pay and would be willing to do something in exchange for you.”</a:t>
            </a:r>
            <a:endParaRPr lang="en-US" sz="1200">
              <a:effectLst/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8356C-21A9-4C83-9E63-40A9E3B940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299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Megan concerned with strangers and not having someone interested in what she wants to exchange</a:t>
            </a:r>
          </a:p>
          <a:p>
            <a:r>
              <a:rPr lang="en-US"/>
              <a:t>James concerned that he wont be able to connect with others</a:t>
            </a:r>
          </a:p>
          <a:p>
            <a:r>
              <a:rPr lang="en-US"/>
              <a:t>Sophia concerned about eco friendly and sustainable living (exchanging goods)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8356C-21A9-4C83-9E63-40A9E3B9401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301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Megan concerned with strangers and not having someone interested in what she wants to exchange</a:t>
            </a:r>
          </a:p>
          <a:p>
            <a:r>
              <a:rPr lang="en-US"/>
              <a:t>James concerned that he wont be able to connect with others</a:t>
            </a:r>
          </a:p>
          <a:p>
            <a:r>
              <a:rPr lang="en-US"/>
              <a:t>Sophia concerned about eco friendly and sustainable living (exchanging goods)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08356C-21A9-4C83-9E63-40A9E3B940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09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Triangle 2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3542045"/>
          </a:xfrm>
        </p:spPr>
        <p:txBody>
          <a:bodyPr anchor="b">
            <a:normAutofit/>
          </a:bodyPr>
          <a:lstStyle/>
          <a:p>
            <a:pPr algn="l"/>
            <a:r>
              <a:rPr lang="en-US" sz="11500"/>
              <a:t>Community Exchange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5241" y="4582814"/>
            <a:ext cx="7132335" cy="131265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/>
              <a:t>Amaya Bryant &amp; Julianna Truitt</a:t>
            </a:r>
          </a:p>
        </p:txBody>
      </p:sp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54EAF25E-F0D6-4241-4781-E44A4E4158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75"/>
    </mc:Choice>
    <mc:Fallback>
      <p:transition spd="slow" advTm="11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B083B9-4B44-735E-7827-8AA24818A2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8231" y="740418"/>
            <a:ext cx="7902626" cy="5196616"/>
          </a:xfrm>
          <a:prstGeom prst="rect">
            <a:avLst/>
          </a:prstGeom>
        </p:spPr>
      </p:pic>
      <p:pic>
        <p:nvPicPr>
          <p:cNvPr id="35" name="Audio 34">
            <a:hlinkClick r:id="" action="ppaction://media"/>
            <a:extLst>
              <a:ext uri="{FF2B5EF4-FFF2-40B4-BE49-F238E27FC236}">
                <a16:creationId xmlns:a16="http://schemas.microsoft.com/office/drawing/2014/main" id="{0FA576B0-DB73-73C2-4EEF-9CDD650018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09838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220"/>
    </mc:Choice>
    <mc:Fallback>
      <p:transition spd="slow" advTm="60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list of text on a white background&#10;&#10;Description automatically generated">
            <a:extLst>
              <a:ext uri="{FF2B5EF4-FFF2-40B4-BE49-F238E27FC236}">
                <a16:creationId xmlns:a16="http://schemas.microsoft.com/office/drawing/2014/main" id="{C36F445E-AED3-8C46-7C32-D449439A3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46" y="631664"/>
            <a:ext cx="12003308" cy="5585025"/>
          </a:xfrm>
          <a:prstGeom prst="rect">
            <a:avLst/>
          </a:prstGeom>
        </p:spPr>
      </p:pic>
      <p:pic>
        <p:nvPicPr>
          <p:cNvPr id="3" name="mom test">
            <a:hlinkClick r:id="" action="ppaction://media"/>
            <a:extLst>
              <a:ext uri="{FF2B5EF4-FFF2-40B4-BE49-F238E27FC236}">
                <a16:creationId xmlns:a16="http://schemas.microsoft.com/office/drawing/2014/main" id="{4F593770-42BA-9630-4F4A-D145A53432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99418" y="61483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00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22"/>
    </mc:Choice>
    <mc:Fallback>
      <p:transition spd="slow" advTm="419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1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8D1180C0-1651-709F-F4AD-E6CC2F9F59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3" name="Picture 2" descr="A white text on a white background&#10;&#10;Description automatically generated">
            <a:extLst>
              <a:ext uri="{FF2B5EF4-FFF2-40B4-BE49-F238E27FC236}">
                <a16:creationId xmlns:a16="http://schemas.microsoft.com/office/drawing/2014/main" id="{35F0FC2A-5A42-D779-1D4B-C031E3D3E9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437" y="902270"/>
            <a:ext cx="10183842" cy="506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407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206"/>
    </mc:Choice>
    <mc:Fallback>
      <p:transition spd="slow" advTm="42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lose-up of a page&#10;&#10;Description automatically generated">
            <a:extLst>
              <a:ext uri="{FF2B5EF4-FFF2-40B4-BE49-F238E27FC236}">
                <a16:creationId xmlns:a16="http://schemas.microsoft.com/office/drawing/2014/main" id="{188E6C66-A82F-99EF-D4FB-F0DF2313A4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7619" y="742411"/>
            <a:ext cx="8528648" cy="5631969"/>
          </a:xfrm>
          <a:prstGeom prst="rect">
            <a:avLst/>
          </a:prstGeom>
        </p:spPr>
      </p:pic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2F325962-62AC-9EFF-DAB6-BCD21B061E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71113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73"/>
    </mc:Choice>
    <mc:Fallback>
      <p:transition spd="slow" advTm="33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0AA43F-389A-A1BB-7C89-A43B363F77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4677" y="2804708"/>
            <a:ext cx="5001323" cy="30103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13C151-C91A-8748-B8D0-6E303C2928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129" y="145957"/>
            <a:ext cx="4630760" cy="2516223"/>
          </a:xfrm>
          <a:prstGeom prst="rect">
            <a:avLst/>
          </a:prstGeom>
        </p:spPr>
      </p:pic>
      <p:pic>
        <p:nvPicPr>
          <p:cNvPr id="39" name="Audio 38">
            <a:hlinkClick r:id="" action="ppaction://media"/>
            <a:extLst>
              <a:ext uri="{FF2B5EF4-FFF2-40B4-BE49-F238E27FC236}">
                <a16:creationId xmlns:a16="http://schemas.microsoft.com/office/drawing/2014/main" id="{79E1B61F-B3F4-64B3-9664-45FD381397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0F7587C-50DD-CBA0-F5AF-E94D5362B25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60911" y="93480"/>
            <a:ext cx="5925377" cy="378195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7C308C0-FED0-5617-2462-BD7EA604EB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88174" y="3875433"/>
            <a:ext cx="3627747" cy="280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655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01"/>
    </mc:Choice>
    <mc:Fallback>
      <p:transition spd="slow" advTm="57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9BCD8F-B718-644A-2969-25BA926AF5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097" y="434823"/>
            <a:ext cx="6583359" cy="51555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D545AA-5085-E9CC-9433-C11835DC84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8651" y="2998033"/>
            <a:ext cx="4671252" cy="3117468"/>
          </a:xfrm>
          <a:prstGeom prst="rect">
            <a:avLst/>
          </a:prstGeom>
        </p:spPr>
      </p:pic>
      <p:pic>
        <p:nvPicPr>
          <p:cNvPr id="32" name="Audio 31">
            <a:hlinkClick r:id="" action="ppaction://media"/>
            <a:extLst>
              <a:ext uri="{FF2B5EF4-FFF2-40B4-BE49-F238E27FC236}">
                <a16:creationId xmlns:a16="http://schemas.microsoft.com/office/drawing/2014/main" id="{38B0657F-4A55-2A61-A5E4-7C6DF39C45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77824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80"/>
    </mc:Choice>
    <mc:Fallback>
      <p:transition spd="slow" advTm="19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A861486-53DC-981F-1B54-D5C760D352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4325" y="1274391"/>
            <a:ext cx="6389755" cy="1503472"/>
          </a:xfrm>
          <a:prstGeom prst="rect">
            <a:avLst/>
          </a:prstGeom>
        </p:spPr>
      </p:pic>
      <p:pic>
        <p:nvPicPr>
          <p:cNvPr id="2" name="Picture 1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D804527D-181E-373E-DD17-D839846278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3489" y="2795667"/>
            <a:ext cx="6333558" cy="193125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B23DDD8-8316-9C72-7CD0-759DC6697B16}"/>
              </a:ext>
            </a:extLst>
          </p:cNvPr>
          <p:cNvSpPr/>
          <p:nvPr/>
        </p:nvSpPr>
        <p:spPr>
          <a:xfrm>
            <a:off x="8107875" y="1540796"/>
            <a:ext cx="2378926" cy="10036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Megan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43ACBE-7B0B-DADE-6DC0-D0B1969C343A}"/>
              </a:ext>
            </a:extLst>
          </p:cNvPr>
          <p:cNvSpPr/>
          <p:nvPr/>
        </p:nvSpPr>
        <p:spPr>
          <a:xfrm>
            <a:off x="8152663" y="3259258"/>
            <a:ext cx="2378926" cy="10036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/>
              <a:t>James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C48A6C-032E-7902-22E3-E14707A72CB1}"/>
              </a:ext>
            </a:extLst>
          </p:cNvPr>
          <p:cNvSpPr/>
          <p:nvPr/>
        </p:nvSpPr>
        <p:spPr>
          <a:xfrm>
            <a:off x="8167180" y="5014229"/>
            <a:ext cx="2378926" cy="10036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Sophia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CA8040D-62E2-8A02-55D6-91C80B5968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3489" y="4647326"/>
            <a:ext cx="6716019" cy="1729501"/>
          </a:xfrm>
          <a:prstGeom prst="rect">
            <a:avLst/>
          </a:prstGeom>
        </p:spPr>
      </p:pic>
      <p:pic>
        <p:nvPicPr>
          <p:cNvPr id="58" name="Audio 57">
            <a:hlinkClick r:id="" action="ppaction://media"/>
            <a:extLst>
              <a:ext uri="{FF2B5EF4-FFF2-40B4-BE49-F238E27FC236}">
                <a16:creationId xmlns:a16="http://schemas.microsoft.com/office/drawing/2014/main" id="{D57F94D7-1C3D-74A5-1EDC-CA3E269585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52811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596"/>
    </mc:Choice>
    <mc:Fallback>
      <p:transition spd="slow" advTm="70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CBEBAE-85AA-1BC5-2057-E8B8325809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980" y="531760"/>
            <a:ext cx="7558842" cy="27351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E6B2CF-287C-A17A-F6BE-16758E0A81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5746" y="3661273"/>
            <a:ext cx="7571135" cy="2735196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E1D3CD7E-9987-A321-7E29-4645E8DD34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26012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46"/>
    </mc:Choice>
    <mc:Fallback>
      <p:transition spd="slow" advTm="19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white text with black text&#10;&#10;Description automatically generated">
            <a:extLst>
              <a:ext uri="{FF2B5EF4-FFF2-40B4-BE49-F238E27FC236}">
                <a16:creationId xmlns:a16="http://schemas.microsoft.com/office/drawing/2014/main" id="{64A08425-B192-5CCC-2080-E081AB2E9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1098" y="993565"/>
            <a:ext cx="9209238" cy="4511436"/>
          </a:xfrm>
          <a:prstGeom prst="rect">
            <a:avLst/>
          </a:prstGeom>
        </p:spPr>
      </p:pic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12E0535C-34CC-7A17-230D-B73CA93FAA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64748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537"/>
    </mc:Choice>
    <mc:Fallback>
      <p:transition spd="slow" advTm="57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22BE8C-DD24-68DC-2C1A-E46B0879CA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4325" y="1201175"/>
            <a:ext cx="9598441" cy="4427563"/>
          </a:xfrm>
          <a:prstGeom prst="rect">
            <a:avLst/>
          </a:prstGeom>
        </p:spPr>
      </p:pic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C2E80758-0225-D6CB-9D5B-FAA3D4D64E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39731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881"/>
    </mc:Choice>
    <mc:Fallback>
      <p:transition spd="slow" advTm="48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17FE0E-0C23-1848-4B41-ABAB135170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0555" y="1227946"/>
            <a:ext cx="9313306" cy="4538464"/>
          </a:xfrm>
          <a:prstGeom prst="rect">
            <a:avLst/>
          </a:prstGeom>
        </p:spPr>
      </p:pic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43287674-7DC7-99A9-3130-35784BC227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94652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348"/>
    </mc:Choice>
    <mc:Fallback>
      <p:transition spd="slow" advTm="53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237</Words>
  <Application>Microsoft Office PowerPoint</Application>
  <PresentationFormat>Widescreen</PresentationFormat>
  <Paragraphs>27</Paragraphs>
  <Slides>12</Slides>
  <Notes>5</Notes>
  <HiddenSlides>0</HiddenSlides>
  <MMClips>12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Courier New</vt:lpstr>
      <vt:lpstr>Symbol</vt:lpstr>
      <vt:lpstr>Times New Roman</vt:lpstr>
      <vt:lpstr>office theme</vt:lpstr>
      <vt:lpstr>Community Exchange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Amaya Bryant</cp:lastModifiedBy>
  <cp:revision>1</cp:revision>
  <dcterms:created xsi:type="dcterms:W3CDTF">2024-10-03T21:22:50Z</dcterms:created>
  <dcterms:modified xsi:type="dcterms:W3CDTF">2024-10-04T22:16:43Z</dcterms:modified>
</cp:coreProperties>
</file>